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76" r:id="rId5"/>
    <p:sldMasterId id="2147483689" r:id="rId6"/>
    <p:sldMasterId id="2147483699" r:id="rId7"/>
    <p:sldMasterId id="2147483703" r:id="rId8"/>
  </p:sldMasterIdLst>
  <p:notesMasterIdLst>
    <p:notesMasterId r:id="rId19"/>
  </p:notesMasterIdLst>
  <p:handoutMasterIdLst>
    <p:handoutMasterId r:id="rId20"/>
  </p:handoutMasterIdLst>
  <p:sldIdLst>
    <p:sldId id="2147483638" r:id="rId9"/>
    <p:sldId id="2147483637" r:id="rId10"/>
    <p:sldId id="257" r:id="rId11"/>
    <p:sldId id="2147483639" r:id="rId12"/>
    <p:sldId id="2147483640" r:id="rId13"/>
    <p:sldId id="2147483627" r:id="rId14"/>
    <p:sldId id="2147483641" r:id="rId15"/>
    <p:sldId id="2147483642" r:id="rId16"/>
    <p:sldId id="2147483643" r:id="rId17"/>
    <p:sldId id="2147483644" r:id="rId18"/>
  </p:sldIdLst>
  <p:sldSz cx="12192000" cy="6858000"/>
  <p:notesSz cx="6858000" cy="9144000"/>
  <p:embeddedFontLst>
    <p:embeddedFont>
      <p:font typeface="Open Sans" panose="020B0606030504020204" pitchFamily="34" charset="0"/>
      <p:regular r:id="rId21"/>
      <p:bold r:id="rId22"/>
      <p:italic r:id="rId23"/>
      <p:boldItalic r:id="rId24"/>
    </p:embeddedFont>
    <p:embeddedFont>
      <p:font typeface="Open Sans ExtraBold" panose="020B0906030804020204" pitchFamily="34" charset="0"/>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375630-F2DB-06C9-544B-4DADC0BF52B1}" name="Wes Kutler (they/them)" initials="W(" userId="S::mkutler@michaeljfox.org::de303383-f3e9-4f07-87cd-e7a501de7ab9" providerId="AD"/>
  <p188:author id="{B3B8FA3B-228F-3758-B5EC-5E1EB3331092}" name="Francesca Romano" initials="FR" userId="S::francesca@beyondthesurfacestudio.com::6af46708-7d0c-40af-9e44-8d50a2b0cdba" providerId="AD"/>
  <p188:author id="{5EFCBF6B-960D-9EE6-9F82-B1FF29016C7C}" name="Jessica Levine (she/her)" initials="JL(" userId="S::jlevine@michaeljfox.org::ba9b4faa-6566-4dec-9588-7008f5623f6b" providerId="AD"/>
  <p188:author id="{F3C900EF-00F9-6CB7-A291-368BBF8AE9F2}" name="Maggie Kuhl (she/her)" initials="MK" userId="S::mkuhl@michaeljfox.org::a8acc7ee-1748-460c-9b99-7917b51d1c2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3A41739-215B-478C-B6A4-5A8DA6729F5C}" styleName="MJFF Table Style">
    <a:wholeTbl>
      <a:tcTxStyle>
        <a:fontRef idx="minor">
          <a:schemeClr val="dk2"/>
        </a:fontRef>
        <a:schemeClr val="dk2"/>
      </a:tcTxStyle>
      <a:tcStyle>
        <a:tcBdr>
          <a:left>
            <a:ln/>
          </a:left>
          <a:right>
            <a:ln/>
          </a:right>
          <a:top>
            <a:ln/>
          </a:top>
          <a:bottom>
            <a:ln w="6350" cmpd="sng">
              <a:solidFill>
                <a:schemeClr val="dk2"/>
              </a:solidFill>
            </a:ln>
          </a:bottom>
          <a:insideH>
            <a:ln w="6350" cmpd="sng">
              <a:solidFill>
                <a:schemeClr val="dk2"/>
              </a:solidFill>
            </a:ln>
          </a:insideH>
          <a:insideV>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firstRow>
      <a:tcTxStyle>
        <a:fontRef idx="minor">
          <a:schemeClr val="dk2"/>
        </a:fontRef>
        <a:schemeClr val="dk2"/>
      </a:tcTxStyle>
      <a:tcStyle>
        <a:tcBdr>
          <a:bottom>
            <a:ln w="38100" cmpd="sng">
              <a:solidFill>
                <a:schemeClr val="lt2"/>
              </a:solidFill>
            </a:ln>
          </a:bottom>
        </a:tcBdr>
        <a:fill>
          <a:solidFill>
            <a:schemeClr val="l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88"/>
  </p:normalViewPr>
  <p:slideViewPr>
    <p:cSldViewPr snapToGrid="0">
      <p:cViewPr varScale="1">
        <p:scale>
          <a:sx n="105" d="100"/>
          <a:sy n="105"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handoutMaster" Target="handoutMasters/handoutMaster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font" Target="fonts/font4.fntdata"/><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D09C27-469B-C6AC-96C1-CD0C4ADCD2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BC236FA-AEB9-B9D6-F3C0-F2EC4C589F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9F1F4B-1D5F-4143-B472-5B370A4D75B8}" type="datetimeFigureOut">
              <a:rPr lang="en-GB" smtClean="0"/>
              <a:t>13/10/2026</a:t>
            </a:fld>
            <a:endParaRPr lang="en-GB"/>
          </a:p>
        </p:txBody>
      </p:sp>
      <p:sp>
        <p:nvSpPr>
          <p:cNvPr id="4" name="Footer Placeholder 3">
            <a:extLst>
              <a:ext uri="{FF2B5EF4-FFF2-40B4-BE49-F238E27FC236}">
                <a16:creationId xmlns:a16="http://schemas.microsoft.com/office/drawing/2014/main" id="{95F54218-6641-8D93-8A1E-6ED3CD8434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AD7194E-18E1-4A8A-4984-538B8E7B84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E8647F-97F2-48FB-9A15-57EAE85CB14E}" type="slidenum">
              <a:rPr lang="en-GB" smtClean="0"/>
              <a:t>‹#›</a:t>
            </a:fld>
            <a:endParaRPr lang="en-GB"/>
          </a:p>
        </p:txBody>
      </p:sp>
    </p:spTree>
    <p:extLst>
      <p:ext uri="{BB962C8B-B14F-4D97-AF65-F5344CB8AC3E}">
        <p14:creationId xmlns:p14="http://schemas.microsoft.com/office/powerpoint/2010/main" val="192806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924E2-0780-744B-8470-852C465964A5}" type="datetimeFigureOut">
              <a:rPr lang="en-GB" smtClean="0"/>
              <a:t>13/10/2026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A57814-0259-AB4D-8402-94937CCC76D2}" type="slidenum">
              <a:rPr lang="en-GB" smtClean="0"/>
              <a:t>‹#›</a:t>
            </a:fld>
            <a:endParaRPr lang="en-GB"/>
          </a:p>
        </p:txBody>
      </p:sp>
    </p:spTree>
    <p:extLst>
      <p:ext uri="{BB962C8B-B14F-4D97-AF65-F5344CB8AC3E}">
        <p14:creationId xmlns:p14="http://schemas.microsoft.com/office/powerpoint/2010/main" val="1274683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does Patient Engagement from MJFF look like? It is recruitment, that is for sure. But it’s also helping companies understand their market and its needs. </a:t>
            </a:r>
          </a:p>
          <a:p>
            <a:endParaRPr lang="en-US"/>
          </a:p>
          <a:p>
            <a:r>
              <a:rPr lang="en-US"/>
              <a:t>These are all requests that we’ve supported recently. We’re connecting companies with </a:t>
            </a:r>
            <a:r>
              <a:rPr lang="en-US" b="1"/>
              <a:t>data, people and resources</a:t>
            </a:r>
            <a:r>
              <a:rPr lang="en-US"/>
              <a:t>. We’re also helping them get to the answers they seek indirectly. What kind of patients should you ask? How may you integrate feedback from patients while maintaining scientific integrity/aims?</a:t>
            </a:r>
            <a:endParaRPr lang="en-US">
              <a:ea typeface="Calibri"/>
              <a:cs typeface="Calibri"/>
            </a:endParaRPr>
          </a:p>
          <a:p>
            <a:endParaRPr lang="en-US"/>
          </a:p>
          <a:p>
            <a:r>
              <a:rPr lang="en-US"/>
              <a:t>Caveat: these are clinical programs but they have impact on biomarkers and translational research. Will patients take a type of therapy? Will they give certain samples required for biomarker testing?</a:t>
            </a:r>
            <a:endParaRPr lang="en-US">
              <a:ea typeface="Calibri"/>
              <a:cs typeface="Calibri"/>
            </a:endParaRPr>
          </a:p>
          <a:p>
            <a:endParaRPr lang="en-US"/>
          </a:p>
          <a:p>
            <a:r>
              <a:rPr lang="en-US"/>
              <a:t>And not just companies. Talk with FDA about how to gauge meaningfulness. Talk with internal portfolio managers on how to assess patient need or review funded grants for consideration of participant experience/needs.</a:t>
            </a:r>
          </a:p>
          <a:p>
            <a:endParaRPr lang="en-US"/>
          </a:p>
          <a:p>
            <a:endParaRPr lang="en-US"/>
          </a:p>
          <a:p>
            <a:endParaRPr lang="en-US"/>
          </a:p>
          <a:p>
            <a:r>
              <a:rPr lang="en-US">
                <a:ea typeface="Calibri"/>
                <a:cs typeface="Calibri"/>
              </a:rPr>
              <a:t>A: Denali BEACON (2a) LUMA 2b</a:t>
            </a:r>
          </a:p>
          <a:p>
            <a:r>
              <a:rPr lang="en-US">
                <a:ea typeface="Calibri"/>
                <a:cs typeface="Calibri"/>
              </a:rPr>
              <a:t>B: Sanofi</a:t>
            </a:r>
          </a:p>
          <a:p>
            <a:r>
              <a:rPr lang="en-US">
                <a:ea typeface="Calibri"/>
                <a:cs typeface="Calibri"/>
              </a:rPr>
              <a:t>C: Roche</a:t>
            </a:r>
          </a:p>
          <a:p>
            <a:r>
              <a:rPr lang="en-US">
                <a:ea typeface="Calibri"/>
                <a:cs typeface="Calibri"/>
              </a:rPr>
              <a:t>D: AbbVie</a:t>
            </a:r>
          </a:p>
          <a:p>
            <a:endParaRPr lang="en-US"/>
          </a:p>
        </p:txBody>
      </p:sp>
      <p:sp>
        <p:nvSpPr>
          <p:cNvPr id="4" name="Slide Number Placeholder 3"/>
          <p:cNvSpPr>
            <a:spLocks noGrp="1"/>
          </p:cNvSpPr>
          <p:nvPr>
            <p:ph type="sldNum" sz="quarter" idx="5"/>
          </p:nvPr>
        </p:nvSpPr>
        <p:spPr/>
        <p:txBody>
          <a:bodyPr/>
          <a:lstStyle/>
          <a:p>
            <a:fld id="{65175847-DADC-4752-A84C-E046B0AFDE7F}" type="slidenum">
              <a:rPr lang="en-US" smtClean="0"/>
              <a:t>2</a:t>
            </a:fld>
            <a:endParaRPr lang="en-US"/>
          </a:p>
        </p:txBody>
      </p:sp>
    </p:spTree>
    <p:extLst>
      <p:ext uri="{BB962C8B-B14F-4D97-AF65-F5344CB8AC3E}">
        <p14:creationId xmlns:p14="http://schemas.microsoft.com/office/powerpoint/2010/main" val="177456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B760C-7D43-5053-8ADD-7BC111D73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61D64-1A6D-1D8C-5D14-07B566334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DEE9D-7DB2-BF1F-95FA-5025C4777A1E}"/>
              </a:ext>
            </a:extLst>
          </p:cNvPr>
          <p:cNvSpPr>
            <a:spLocks noGrp="1"/>
          </p:cNvSpPr>
          <p:nvPr>
            <p:ph type="body" idx="1"/>
          </p:nvPr>
        </p:nvSpPr>
        <p:spPr/>
        <p:txBody>
          <a:bodyPr/>
          <a:lstStyle/>
          <a:p>
            <a:r>
              <a:rPr lang="en-US" dirty="0">
                <a:ea typeface="Calibri"/>
                <a:cs typeface="Calibri"/>
              </a:rPr>
              <a:t>The Lived Experience Network is made up of </a:t>
            </a:r>
            <a:r>
              <a:rPr lang="en-US">
                <a:ea typeface="Calibri"/>
                <a:cs typeface="Calibri"/>
              </a:rPr>
              <a:t>708 </a:t>
            </a:r>
            <a:r>
              <a:rPr lang="en-US" dirty="0" err="1">
                <a:ea typeface="Calibri"/>
                <a:cs typeface="Calibri"/>
              </a:rPr>
              <a:t>PwP</a:t>
            </a:r>
            <a:r>
              <a:rPr lang="en-US" dirty="0">
                <a:ea typeface="Calibri"/>
                <a:cs typeface="Calibri"/>
              </a:rPr>
              <a:t>, care partners, loved ones, and </a:t>
            </a:r>
            <a:r>
              <a:rPr lang="en-US" dirty="0" err="1">
                <a:ea typeface="Calibri"/>
                <a:cs typeface="Calibri"/>
              </a:rPr>
              <a:t>prodromals</a:t>
            </a:r>
            <a:r>
              <a:rPr lang="en-US" dirty="0">
                <a:ea typeface="Calibri"/>
                <a:cs typeface="Calibri"/>
              </a:rPr>
              <a:t> (or those with PD risk factors). </a:t>
            </a:r>
            <a:br>
              <a:rPr lang="en-US" dirty="0">
                <a:ea typeface="Calibri"/>
                <a:cs typeface="+mn-lt"/>
              </a:rPr>
            </a:br>
            <a:br>
              <a:rPr lang="en-US" dirty="0">
                <a:ea typeface="Calibri"/>
                <a:cs typeface="+mn-lt"/>
              </a:rPr>
            </a:br>
            <a:r>
              <a:rPr lang="en-US"/>
              <a:t>We </a:t>
            </a:r>
            <a:r>
              <a:rPr lang="en-US" dirty="0"/>
              <a:t>are building a Network that can support a wide range of research needs.</a:t>
            </a:r>
            <a:r>
              <a:rPr lang="en-US" dirty="0">
                <a:cs typeface="+mn-lt"/>
              </a:rPr>
              <a:t> Part of the appeal here is that we know </a:t>
            </a:r>
            <a:r>
              <a:rPr lang="en-US">
                <a:cs typeface="+mn-lt"/>
              </a:rPr>
              <a:t>a lot of details </a:t>
            </a:r>
            <a:r>
              <a:rPr lang="en-US" dirty="0">
                <a:cs typeface="+mn-lt"/>
              </a:rPr>
              <a:t>about </a:t>
            </a:r>
            <a:r>
              <a:rPr lang="en-US">
                <a:cs typeface="+mn-lt"/>
              </a:rPr>
              <a:t>the lived experiences of </a:t>
            </a:r>
            <a:r>
              <a:rPr lang="en-US" dirty="0">
                <a:cs typeface="+mn-lt"/>
              </a:rPr>
              <a:t>these people so we can match them to </a:t>
            </a:r>
            <a:r>
              <a:rPr lang="en-US">
                <a:cs typeface="+mn-lt"/>
              </a:rPr>
              <a:t>specific research </a:t>
            </a:r>
            <a:r>
              <a:rPr lang="en-US" dirty="0">
                <a:cs typeface="+mn-lt"/>
              </a:rPr>
              <a:t>asks. </a:t>
            </a:r>
            <a:r>
              <a:rPr lang="en-US">
                <a:cs typeface="+mn-lt"/>
              </a:rPr>
              <a:t>We know their disease stage, genetic markers they carry, what kinds of research they have experience in, and if they have any clinical expertise. </a:t>
            </a:r>
            <a:r>
              <a:rPr lang="en-US" dirty="0">
                <a:cs typeface="+mn-lt"/>
              </a:rPr>
              <a:t>That's what sets this group apart. </a:t>
            </a:r>
            <a:r>
              <a:rPr lang="en-US">
                <a:cs typeface="+mn-lt"/>
              </a:rPr>
              <a:t>With the rise of precision medicine in PD, it's important that we know details about these individuals to effectively match them to research engagements that they would be interested in. </a:t>
            </a:r>
            <a:r>
              <a:rPr lang="en-US" dirty="0">
                <a:cs typeface="+mn-lt"/>
              </a:rPr>
              <a:t>For instance, in this group, we have 20 LRRK2+ </a:t>
            </a:r>
            <a:r>
              <a:rPr lang="en-US" dirty="0" err="1">
                <a:cs typeface="+mn-lt"/>
              </a:rPr>
              <a:t>PwP</a:t>
            </a:r>
            <a:r>
              <a:rPr lang="en-US" dirty="0">
                <a:cs typeface="+mn-lt"/>
              </a:rPr>
              <a:t> – industry partners are becoming more and more focused on this population with the rise of precision medicine in PD. </a:t>
            </a:r>
            <a:br>
              <a:rPr lang="en-US" dirty="0">
                <a:cs typeface="+mn-lt"/>
              </a:rPr>
            </a:br>
            <a:br>
              <a:rPr lang="en-US" dirty="0">
                <a:cs typeface="+mn-lt"/>
              </a:rPr>
            </a:br>
            <a:r>
              <a:rPr lang="en-US" dirty="0"/>
              <a:t>We also need this Network to have broader representation across lived experience and </a:t>
            </a:r>
            <a:r>
              <a:rPr lang="en-US"/>
              <a:t>background</a:t>
            </a:r>
            <a:r>
              <a:rPr lang="en-US" dirty="0"/>
              <a:t>. There are </a:t>
            </a:r>
            <a:r>
              <a:rPr lang="en-US"/>
              <a:t>116</a:t>
            </a:r>
            <a:r>
              <a:rPr lang="en-US" dirty="0"/>
              <a:t> people of color represented in the network. 14% of participants live outside the United States </a:t>
            </a:r>
          </a:p>
          <a:p>
            <a:endParaRPr lang="en-US" dirty="0"/>
          </a:p>
          <a:p>
            <a:r>
              <a:rPr lang="en-US" dirty="0"/>
              <a:t>Continued growth in priority populations remains important for this group. Those populations are </a:t>
            </a:r>
            <a:r>
              <a:rPr lang="en-US" dirty="0" err="1"/>
              <a:t>prodromals</a:t>
            </a:r>
            <a:r>
              <a:rPr lang="en-US" dirty="0"/>
              <a:t>, LRRK2 and GBA </a:t>
            </a:r>
            <a:r>
              <a:rPr lang="en-US"/>
              <a:t>mutations</a:t>
            </a:r>
            <a:r>
              <a:rPr lang="en-US" dirty="0"/>
              <a:t>, recently diagnosed, co-pathology. </a:t>
            </a:r>
            <a:r>
              <a:rPr lang="en-US"/>
              <a:t>As we monitor trends in PD research</a:t>
            </a:r>
            <a:r>
              <a:rPr lang="en-US" dirty="0"/>
              <a:t>, we shape our strategy to find more people from those populations.</a:t>
            </a:r>
            <a:endParaRPr lang="en-US"/>
          </a:p>
          <a:p>
            <a:endParaRPr lang="en-US">
              <a:ea typeface="Calibri"/>
              <a:cs typeface="Calibri"/>
            </a:endParaRPr>
          </a:p>
          <a:p>
            <a:r>
              <a:rPr lang="en-US">
                <a:ea typeface="Calibri"/>
                <a:cs typeface="Calibri"/>
              </a:rPr>
              <a:t>TAKE A DEEP BREATH - slow</a:t>
            </a:r>
          </a:p>
        </p:txBody>
      </p:sp>
      <p:sp>
        <p:nvSpPr>
          <p:cNvPr id="4" name="Date Placeholder 3">
            <a:extLst>
              <a:ext uri="{FF2B5EF4-FFF2-40B4-BE49-F238E27FC236}">
                <a16:creationId xmlns:a16="http://schemas.microsoft.com/office/drawing/2014/main" id="{631E04CC-E7F0-D08E-280B-D6D4547A8743}"/>
              </a:ext>
            </a:extLst>
          </p:cNvPr>
          <p:cNvSpPr>
            <a:spLocks noGrp="1"/>
          </p:cNvSpPr>
          <p:nvPr>
            <p:ph type="dt" idx="1"/>
          </p:nvPr>
        </p:nvSpPr>
        <p:spPr/>
        <p:txBody>
          <a:bodyPr/>
          <a:lstStyle/>
          <a:p>
            <a:fld id="{DFE55C83-8C13-0D4D-A95A-F0A850C096EC}" type="datetime1">
              <a:rPr lang="en-US" smtClean="0"/>
              <a:t>10/13/2026</a:t>
            </a:fld>
            <a:endParaRPr lang="en-US"/>
          </a:p>
        </p:txBody>
      </p:sp>
      <p:sp>
        <p:nvSpPr>
          <p:cNvPr id="5" name="Slide Number Placeholder 4">
            <a:extLst>
              <a:ext uri="{FF2B5EF4-FFF2-40B4-BE49-F238E27FC236}">
                <a16:creationId xmlns:a16="http://schemas.microsoft.com/office/drawing/2014/main" id="{159D11A2-76A5-72B8-C437-ABF606DEF3DB}"/>
              </a:ext>
            </a:extLst>
          </p:cNvPr>
          <p:cNvSpPr>
            <a:spLocks noGrp="1"/>
          </p:cNvSpPr>
          <p:nvPr>
            <p:ph type="sldNum" sz="quarter" idx="5"/>
          </p:nvPr>
        </p:nvSpPr>
        <p:spPr/>
        <p:txBody>
          <a:bodyPr/>
          <a:lstStyle/>
          <a:p>
            <a:fld id="{74E8D102-7C35-6849-B11B-0B777B9DCBFC}" type="slidenum">
              <a:rPr lang="en-US" smtClean="0"/>
              <a:t>6</a:t>
            </a:fld>
            <a:endParaRPr lang="en-US"/>
          </a:p>
        </p:txBody>
      </p:sp>
    </p:spTree>
    <p:extLst>
      <p:ext uri="{BB962C8B-B14F-4D97-AF65-F5344CB8AC3E}">
        <p14:creationId xmlns:p14="http://schemas.microsoft.com/office/powerpoint/2010/main" val="1654893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openxmlformats.org/officeDocument/2006/relationships/hyperlink" Target="https://www.youtube.com/channel/UCEwLnD6-KxGvKqnohdQ8lCw" TargetMode="External"/><Relationship Id="rId3" Type="http://schemas.openxmlformats.org/officeDocument/2006/relationships/image" Target="../media/image5.png"/><Relationship Id="rId7" Type="http://schemas.openxmlformats.org/officeDocument/2006/relationships/image" Target="../media/image7.emf"/><Relationship Id="rId2" Type="http://schemas.openxmlformats.org/officeDocument/2006/relationships/image" Target="../media/image2.svg"/><Relationship Id="rId1" Type="http://schemas.openxmlformats.org/officeDocument/2006/relationships/slideMaster" Target="../slideMasters/slideMaster5.xml"/><Relationship Id="rId6" Type="http://schemas.openxmlformats.org/officeDocument/2006/relationships/hyperlink" Target="https://www.instagram.com/michaeljfoxorg/" TargetMode="External"/><Relationship Id="rId11" Type="http://schemas.openxmlformats.org/officeDocument/2006/relationships/image" Target="../media/image9.svg"/><Relationship Id="rId5" Type="http://schemas.openxmlformats.org/officeDocument/2006/relationships/image" Target="../media/image6.emf"/><Relationship Id="rId10" Type="http://schemas.openxmlformats.org/officeDocument/2006/relationships/hyperlink" Target="https://www.michaeljfox.org/" TargetMode="External"/><Relationship Id="rId4" Type="http://schemas.openxmlformats.org/officeDocument/2006/relationships/hyperlink" Target="https://www.facebook.com/michaeljfoxfoundation" TargetMode="External"/><Relationship Id="rId9" Type="http://schemas.openxmlformats.org/officeDocument/2006/relationships/image" Target="../media/image8.emf"/></Relationships>
</file>

<file path=ppt/slideLayouts/_rels/slideLayout35.xml.rels><?xml version="1.0" encoding="UTF-8" standalone="yes"?>
<Relationships xmlns="http://schemas.openxmlformats.org/package/2006/relationships"><Relationship Id="rId8" Type="http://schemas.openxmlformats.org/officeDocument/2006/relationships/hyperlink" Target="https://www.youtube.com/channel/UCEwLnD6-KxGvKqnohdQ8lCw" TargetMode="External"/><Relationship Id="rId3" Type="http://schemas.openxmlformats.org/officeDocument/2006/relationships/image" Target="../media/image5.png"/><Relationship Id="rId7" Type="http://schemas.openxmlformats.org/officeDocument/2006/relationships/image" Target="../media/image7.emf"/><Relationship Id="rId2" Type="http://schemas.openxmlformats.org/officeDocument/2006/relationships/image" Target="../media/image2.svg"/><Relationship Id="rId1" Type="http://schemas.openxmlformats.org/officeDocument/2006/relationships/slideMaster" Target="../slideMasters/slideMaster5.xml"/><Relationship Id="rId6" Type="http://schemas.openxmlformats.org/officeDocument/2006/relationships/hyperlink" Target="https://www.instagram.com/michaeljfoxorg/" TargetMode="External"/><Relationship Id="rId11" Type="http://schemas.openxmlformats.org/officeDocument/2006/relationships/image" Target="../media/image9.svg"/><Relationship Id="rId5" Type="http://schemas.openxmlformats.org/officeDocument/2006/relationships/image" Target="../media/image6.emf"/><Relationship Id="rId10" Type="http://schemas.openxmlformats.org/officeDocument/2006/relationships/hyperlink" Target="https://www.michaeljfox.org/" TargetMode="External"/><Relationship Id="rId4" Type="http://schemas.openxmlformats.org/officeDocument/2006/relationships/hyperlink" Target="https://www.facebook.com/michaeljfoxfoundation" TargetMode="External"/><Relationship Id="rId9" Type="http://schemas.openxmlformats.org/officeDocument/2006/relationships/image" Target="../media/image8.emf"/></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hyperlink" Target="https://www.facebook.com/michaeljfoxfoundation" TargetMode="External"/><Relationship Id="rId7" Type="http://schemas.openxmlformats.org/officeDocument/2006/relationships/hyperlink" Target="https://www.youtube.com/channel/UCEwLnD6-KxGvKqnohdQ8lCw" TargetMode="External"/><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7.emf"/><Relationship Id="rId5" Type="http://schemas.openxmlformats.org/officeDocument/2006/relationships/hyperlink" Target="https://www.instagram.com/michaeljfoxorg/" TargetMode="External"/><Relationship Id="rId10" Type="http://schemas.openxmlformats.org/officeDocument/2006/relationships/image" Target="../media/image10.svg"/><Relationship Id="rId4" Type="http://schemas.openxmlformats.org/officeDocument/2006/relationships/image" Target="../media/image6.emf"/><Relationship Id="rId9" Type="http://schemas.openxmlformats.org/officeDocument/2006/relationships/hyperlink" Target="https://www.michaeljfox.org/" TargetMode="External"/></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hyperlink" Target="https://www.facebook.com/michaeljfoxfoundation" TargetMode="External"/><Relationship Id="rId7" Type="http://schemas.openxmlformats.org/officeDocument/2006/relationships/hyperlink" Target="https://www.youtube.com/channel/UCEwLnD6-KxGvKqnohdQ8lCw" TargetMode="External"/><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7.emf"/><Relationship Id="rId5" Type="http://schemas.openxmlformats.org/officeDocument/2006/relationships/hyperlink" Target="https://www.instagram.com/michaeljfoxorg/" TargetMode="External"/><Relationship Id="rId10" Type="http://schemas.openxmlformats.org/officeDocument/2006/relationships/image" Target="../media/image9.svg"/><Relationship Id="rId4" Type="http://schemas.openxmlformats.org/officeDocument/2006/relationships/image" Target="../media/image6.emf"/><Relationship Id="rId9" Type="http://schemas.openxmlformats.org/officeDocument/2006/relationships/hyperlink" Target="https://www.michaeljfox.org/" TargetMode="Externa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hyperlink" Target="https://www.facebook.com/michaeljfoxfoundation" TargetMode="External"/><Relationship Id="rId7" Type="http://schemas.openxmlformats.org/officeDocument/2006/relationships/hyperlink" Target="https://www.youtube.com/channel/UCEwLnD6-KxGvKqnohdQ8lCw" TargetMode="External"/><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7.emf"/><Relationship Id="rId5" Type="http://schemas.openxmlformats.org/officeDocument/2006/relationships/hyperlink" Target="https://www.instagram.com/michaeljfoxorg/" TargetMode="External"/><Relationship Id="rId10" Type="http://schemas.openxmlformats.org/officeDocument/2006/relationships/image" Target="../media/image9.svg"/><Relationship Id="rId4" Type="http://schemas.openxmlformats.org/officeDocument/2006/relationships/image" Target="../media/image6.emf"/><Relationship Id="rId9" Type="http://schemas.openxmlformats.org/officeDocument/2006/relationships/hyperlink" Target="https://www.michaeljfox.org/" TargetMode="Externa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hyperlink" Target="https://www.facebook.com/michaeljfoxfoundation" TargetMode="External"/><Relationship Id="rId7" Type="http://schemas.openxmlformats.org/officeDocument/2006/relationships/hyperlink" Target="https://www.youtube.com/channel/UCEwLnD6-KxGvKqnohdQ8lCw" TargetMode="External"/><Relationship Id="rId2" Type="http://schemas.openxmlformats.org/officeDocument/2006/relationships/image" Target="../media/image5.png"/><Relationship Id="rId1" Type="http://schemas.openxmlformats.org/officeDocument/2006/relationships/slideMaster" Target="../slideMasters/slideMaster5.xml"/><Relationship Id="rId6" Type="http://schemas.openxmlformats.org/officeDocument/2006/relationships/image" Target="../media/image7.emf"/><Relationship Id="rId5" Type="http://schemas.openxmlformats.org/officeDocument/2006/relationships/hyperlink" Target="https://www.instagram.com/michaeljfoxorg/" TargetMode="External"/><Relationship Id="rId10" Type="http://schemas.openxmlformats.org/officeDocument/2006/relationships/image" Target="../media/image9.svg"/><Relationship Id="rId4" Type="http://schemas.openxmlformats.org/officeDocument/2006/relationships/image" Target="../media/image6.emf"/><Relationship Id="rId9" Type="http://schemas.openxmlformats.org/officeDocument/2006/relationships/hyperlink" Target="https://www.michaeljfox.or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B05D576-7364-375A-1C51-29261DD426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26285" y="2498651"/>
            <a:ext cx="8074276" cy="3837773"/>
          </a:xfrm>
          <a:prstGeom prst="rect">
            <a:avLst/>
          </a:prstGeom>
        </p:spPr>
      </p:pic>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960698" y="1449389"/>
            <a:ext cx="10596299" cy="4456112"/>
          </a:xfrm>
        </p:spPr>
        <p:txBody>
          <a:bodyPr/>
          <a:lstStyle>
            <a:lvl1pPr marL="234000" indent="-234000">
              <a:defRPr sz="22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cxnSp>
        <p:nvCxnSpPr>
          <p:cNvPr id="8" name="Elbow Connector 7">
            <a:extLst>
              <a:ext uri="{FF2B5EF4-FFF2-40B4-BE49-F238E27FC236}">
                <a16:creationId xmlns:a16="http://schemas.microsoft.com/office/drawing/2014/main" id="{5856695F-76EF-FAE9-6E54-8F9BA152A851}"/>
              </a:ext>
            </a:extLst>
          </p:cNvPr>
          <p:cNvCxnSpPr>
            <a:cxnSpLocks/>
          </p:cNvCxnSpPr>
          <p:nvPr userDrawn="1"/>
        </p:nvCxnSpPr>
        <p:spPr>
          <a:xfrm flipV="1">
            <a:off x="635000" y="1152525"/>
            <a:ext cx="11176000" cy="5705475"/>
          </a:xfrm>
          <a:prstGeom prst="bentConnector3">
            <a:avLst>
              <a:gd name="adj1" fmla="val -42"/>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86A70A7-8D13-6FA2-F3DA-498384269458}"/>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2"/>
                </a:solidFill>
                <a:latin typeface="+mn-lt"/>
              </a:rPr>
              <a:t>|</a:t>
            </a:r>
          </a:p>
        </p:txBody>
      </p:sp>
    </p:spTree>
    <p:extLst>
      <p:ext uri="{BB962C8B-B14F-4D97-AF65-F5344CB8AC3E}">
        <p14:creationId xmlns:p14="http://schemas.microsoft.com/office/powerpoint/2010/main" val="363716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096250" cy="60939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8096250" cy="4456112"/>
          </a:xfrm>
        </p:spPr>
        <p:txBody>
          <a:bodyPr/>
          <a:lstStyle>
            <a:lvl3pPr>
              <a:defRPr b="1"/>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9" name="Picture Placeholder 8">
            <a:extLst>
              <a:ext uri="{FF2B5EF4-FFF2-40B4-BE49-F238E27FC236}">
                <a16:creationId xmlns:a16="http://schemas.microsoft.com/office/drawing/2014/main" id="{D2988131-C0E3-EE76-CEDC-DDB00DA433DD}"/>
              </a:ext>
            </a:extLst>
          </p:cNvPr>
          <p:cNvSpPr>
            <a:spLocks noGrp="1"/>
          </p:cNvSpPr>
          <p:nvPr>
            <p:ph type="pic" sz="quarter" idx="13"/>
          </p:nvPr>
        </p:nvSpPr>
        <p:spPr>
          <a:xfrm>
            <a:off x="10092235" y="563791"/>
            <a:ext cx="1461600" cy="1466621"/>
          </a:xfrm>
        </p:spPr>
        <p:txBody>
          <a:bodyPr/>
          <a:lstStyle/>
          <a:p>
            <a:endParaRPr lang="en-GB" dirty="0"/>
          </a:p>
        </p:txBody>
      </p:sp>
    </p:spTree>
    <p:extLst>
      <p:ext uri="{BB962C8B-B14F-4D97-AF65-F5344CB8AC3E}">
        <p14:creationId xmlns:p14="http://schemas.microsoft.com/office/powerpoint/2010/main" val="9584390"/>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940">
          <p15:clr>
            <a:srgbClr val="FBAE40"/>
          </p15:clr>
        </p15:guide>
        <p15:guide id="5" pos="2180">
          <p15:clr>
            <a:srgbClr val="FBAE40"/>
          </p15:clr>
        </p15:guide>
        <p15:guide id="6" pos="3720">
          <p15:clr>
            <a:srgbClr val="FBAE40"/>
          </p15:clr>
        </p15:guide>
        <p15:guide id="7" pos="3960">
          <p15:clr>
            <a:srgbClr val="FBAE40"/>
          </p15:clr>
        </p15:guide>
        <p15:guide id="8" pos="5500">
          <p15:clr>
            <a:srgbClr val="FBAE40"/>
          </p15:clr>
        </p15:guide>
        <p15:guide id="9" pos="5740">
          <p15:clr>
            <a:srgbClr val="FBAE40"/>
          </p15:clr>
        </p15:guide>
        <p15:guide id="10" pos="7280">
          <p15:clr>
            <a:srgbClr val="FBAE40"/>
          </p15:clr>
        </p15:guide>
        <p15:guide id="11" orient="horz">
          <p15:clr>
            <a:srgbClr val="FBAE40"/>
          </p15:clr>
        </p15:guide>
        <p15:guide id="12" orient="horz" pos="4320">
          <p15:clr>
            <a:srgbClr val="FBAE40"/>
          </p15:clr>
        </p15:guide>
        <p15:guide id="13" orient="horz" pos="240">
          <p15:clr>
            <a:srgbClr val="FBAE40"/>
          </p15:clr>
        </p15:guide>
        <p15:guide id="14" orient="horz" pos="39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661400" cy="60939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414020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7" name="Content Placeholder 2">
            <a:extLst>
              <a:ext uri="{FF2B5EF4-FFF2-40B4-BE49-F238E27FC236}">
                <a16:creationId xmlns:a16="http://schemas.microsoft.com/office/drawing/2014/main" id="{03CD7BD9-5286-07E4-7B3E-03DA8008C187}"/>
              </a:ext>
            </a:extLst>
          </p:cNvPr>
          <p:cNvSpPr>
            <a:spLocks noGrp="1"/>
          </p:cNvSpPr>
          <p:nvPr>
            <p:ph idx="13"/>
          </p:nvPr>
        </p:nvSpPr>
        <p:spPr>
          <a:xfrm>
            <a:off x="5156200" y="1449389"/>
            <a:ext cx="4140200" cy="4456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8">
            <a:extLst>
              <a:ext uri="{FF2B5EF4-FFF2-40B4-BE49-F238E27FC236}">
                <a16:creationId xmlns:a16="http://schemas.microsoft.com/office/drawing/2014/main" id="{16E84F43-CEEA-6817-F462-03E835A637CD}"/>
              </a:ext>
            </a:extLst>
          </p:cNvPr>
          <p:cNvSpPr>
            <a:spLocks noGrp="1" noChangeAspect="1"/>
          </p:cNvSpPr>
          <p:nvPr>
            <p:ph type="pic" sz="quarter" idx="14"/>
          </p:nvPr>
        </p:nvSpPr>
        <p:spPr>
          <a:xfrm>
            <a:off x="10308489" y="563791"/>
            <a:ext cx="1248511" cy="1252800"/>
          </a:xfrm>
        </p:spPr>
        <p:txBody>
          <a:bodyPr/>
          <a:lstStyle/>
          <a:p>
            <a:endParaRPr lang="en-GB" dirty="0"/>
          </a:p>
        </p:txBody>
      </p:sp>
    </p:spTree>
    <p:extLst>
      <p:ext uri="{BB962C8B-B14F-4D97-AF65-F5344CB8AC3E}">
        <p14:creationId xmlns:p14="http://schemas.microsoft.com/office/powerpoint/2010/main" val="150354982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9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 heading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hasCustomPrompt="1"/>
          </p:nvPr>
        </p:nvSpPr>
        <p:spPr>
          <a:xfrm>
            <a:off x="635000" y="381000"/>
            <a:ext cx="10922000" cy="577338"/>
          </a:xfrm>
        </p:spPr>
        <p:txBody>
          <a:bodyPr/>
          <a:lstStyle/>
          <a:p>
            <a:r>
              <a:rPr lang="en-US" dirty="0"/>
              <a:t>Click to edit Master title style5</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3863974" y="1449389"/>
            <a:ext cx="7693025" cy="4456112"/>
          </a:xfrm>
        </p:spPr>
        <p:txBody>
          <a:bodyPr/>
          <a:lstStyle>
            <a:lvl3pPr>
              <a:defRPr b="1"/>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cxnSp>
        <p:nvCxnSpPr>
          <p:cNvPr id="4" name="Straight Connector 3">
            <a:extLst>
              <a:ext uri="{FF2B5EF4-FFF2-40B4-BE49-F238E27FC236}">
                <a16:creationId xmlns:a16="http://schemas.microsoft.com/office/drawing/2014/main" id="{8BB72244-3350-A686-8641-EE2CACF54316}"/>
              </a:ext>
            </a:extLst>
          </p:cNvPr>
          <p:cNvCxnSpPr/>
          <p:nvPr userDrawn="1"/>
        </p:nvCxnSpPr>
        <p:spPr>
          <a:xfrm>
            <a:off x="635000" y="1513937"/>
            <a:ext cx="1204558" cy="0"/>
          </a:xfrm>
          <a:prstGeom prst="line">
            <a:avLst/>
          </a:prstGeom>
          <a:ln w="127000"/>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7715862F-24B1-2BA4-2566-44DCCBAB6F2A}"/>
              </a:ext>
            </a:extLst>
          </p:cNvPr>
          <p:cNvSpPr>
            <a:spLocks noGrp="1"/>
          </p:cNvSpPr>
          <p:nvPr>
            <p:ph idx="13"/>
          </p:nvPr>
        </p:nvSpPr>
        <p:spPr>
          <a:xfrm>
            <a:off x="637696" y="1716657"/>
            <a:ext cx="2845280" cy="4188844"/>
          </a:xfrm>
        </p:spPr>
        <p:txBody>
          <a:bodyPr/>
          <a:lstStyle>
            <a:lvl1pPr marL="0" indent="0">
              <a:lnSpc>
                <a:spcPct val="100000"/>
              </a:lnSpc>
              <a:buNone/>
              <a:defRPr sz="2400" b="1"/>
            </a:lvl1pPr>
            <a:lvl3pPr>
              <a:defRPr b="1"/>
            </a:lvl3pPr>
          </a:lstStyle>
          <a:p>
            <a:pPr lvl="0"/>
            <a:r>
              <a:rPr lang="en-US" dirty="0"/>
              <a:t>Click to edit Master text styles</a:t>
            </a:r>
          </a:p>
        </p:txBody>
      </p:sp>
    </p:spTree>
    <p:extLst>
      <p:ext uri="{BB962C8B-B14F-4D97-AF65-F5344CB8AC3E}">
        <p14:creationId xmlns:p14="http://schemas.microsoft.com/office/powerpoint/2010/main" val="926974362"/>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 heading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hasCustomPrompt="1"/>
          </p:nvPr>
        </p:nvSpPr>
        <p:spPr>
          <a:xfrm>
            <a:off x="635000" y="381000"/>
            <a:ext cx="10922000" cy="577338"/>
          </a:xfrm>
        </p:spPr>
        <p:txBody>
          <a:bodyPr/>
          <a:lstStyle/>
          <a:p>
            <a:r>
              <a:rPr lang="en-US" dirty="0"/>
              <a:t>Click to edit Master title style5</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cxnSp>
        <p:nvCxnSpPr>
          <p:cNvPr id="4" name="Straight Connector 3">
            <a:extLst>
              <a:ext uri="{FF2B5EF4-FFF2-40B4-BE49-F238E27FC236}">
                <a16:creationId xmlns:a16="http://schemas.microsoft.com/office/drawing/2014/main" id="{8BB72244-3350-A686-8641-EE2CACF54316}"/>
              </a:ext>
            </a:extLst>
          </p:cNvPr>
          <p:cNvCxnSpPr/>
          <p:nvPr userDrawn="1"/>
        </p:nvCxnSpPr>
        <p:spPr>
          <a:xfrm>
            <a:off x="635000" y="1513937"/>
            <a:ext cx="1204558" cy="0"/>
          </a:xfrm>
          <a:prstGeom prst="line">
            <a:avLst/>
          </a:prstGeom>
          <a:ln w="127000"/>
        </p:spPr>
        <p:style>
          <a:lnRef idx="2">
            <a:schemeClr val="accent1"/>
          </a:lnRef>
          <a:fillRef idx="0">
            <a:schemeClr val="accent1"/>
          </a:fillRef>
          <a:effectRef idx="1">
            <a:schemeClr val="accent1"/>
          </a:effectRef>
          <a:fontRef idx="minor">
            <a:schemeClr val="tx1"/>
          </a:fontRef>
        </p:style>
      </p:cxnSp>
      <p:sp>
        <p:nvSpPr>
          <p:cNvPr id="7" name="Content Placeholder 2">
            <a:extLst>
              <a:ext uri="{FF2B5EF4-FFF2-40B4-BE49-F238E27FC236}">
                <a16:creationId xmlns:a16="http://schemas.microsoft.com/office/drawing/2014/main" id="{7715862F-24B1-2BA4-2566-44DCCBAB6F2A}"/>
              </a:ext>
            </a:extLst>
          </p:cNvPr>
          <p:cNvSpPr>
            <a:spLocks noGrp="1"/>
          </p:cNvSpPr>
          <p:nvPr>
            <p:ph idx="13"/>
          </p:nvPr>
        </p:nvSpPr>
        <p:spPr>
          <a:xfrm>
            <a:off x="637696" y="1716657"/>
            <a:ext cx="2845280" cy="4188844"/>
          </a:xfrm>
        </p:spPr>
        <p:txBody>
          <a:bodyPr/>
          <a:lstStyle>
            <a:lvl1pPr marL="0" indent="0">
              <a:lnSpc>
                <a:spcPct val="100000"/>
              </a:lnSpc>
              <a:buNone/>
              <a:defRPr sz="2400" b="1"/>
            </a:lvl1pPr>
            <a:lvl3pPr>
              <a:defRPr b="1"/>
            </a:lvl3pPr>
          </a:lstStyle>
          <a:p>
            <a:pPr lvl="0"/>
            <a:r>
              <a:rPr lang="en-US" dirty="0"/>
              <a:t>Click to edit Master text styles</a:t>
            </a:r>
          </a:p>
        </p:txBody>
      </p:sp>
      <p:sp>
        <p:nvSpPr>
          <p:cNvPr id="8" name="Content Placeholder 2">
            <a:extLst>
              <a:ext uri="{FF2B5EF4-FFF2-40B4-BE49-F238E27FC236}">
                <a16:creationId xmlns:a16="http://schemas.microsoft.com/office/drawing/2014/main" id="{57444754-B3DF-C6F6-9DD1-E848D4EBA925}"/>
              </a:ext>
            </a:extLst>
          </p:cNvPr>
          <p:cNvSpPr>
            <a:spLocks noGrp="1"/>
          </p:cNvSpPr>
          <p:nvPr>
            <p:ph idx="1"/>
          </p:nvPr>
        </p:nvSpPr>
        <p:spPr>
          <a:xfrm>
            <a:off x="3872601" y="1449389"/>
            <a:ext cx="3641007" cy="4456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2">
            <a:extLst>
              <a:ext uri="{FF2B5EF4-FFF2-40B4-BE49-F238E27FC236}">
                <a16:creationId xmlns:a16="http://schemas.microsoft.com/office/drawing/2014/main" id="{7936AF74-1FCB-200C-94D4-B0E048A06001}"/>
              </a:ext>
            </a:extLst>
          </p:cNvPr>
          <p:cNvSpPr>
            <a:spLocks noGrp="1"/>
          </p:cNvSpPr>
          <p:nvPr>
            <p:ph idx="14"/>
          </p:nvPr>
        </p:nvSpPr>
        <p:spPr>
          <a:xfrm>
            <a:off x="7903233" y="1449389"/>
            <a:ext cx="3641007" cy="445611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35046905"/>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661400" cy="60939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414020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7" name="Content Placeholder 2">
            <a:extLst>
              <a:ext uri="{FF2B5EF4-FFF2-40B4-BE49-F238E27FC236}">
                <a16:creationId xmlns:a16="http://schemas.microsoft.com/office/drawing/2014/main" id="{03CD7BD9-5286-07E4-7B3E-03DA8008C187}"/>
              </a:ext>
            </a:extLst>
          </p:cNvPr>
          <p:cNvSpPr>
            <a:spLocks noGrp="1"/>
          </p:cNvSpPr>
          <p:nvPr>
            <p:ph idx="13"/>
          </p:nvPr>
        </p:nvSpPr>
        <p:spPr>
          <a:xfrm>
            <a:off x="5156200" y="1449389"/>
            <a:ext cx="6400800" cy="4456112"/>
          </a:xfrm>
        </p:spPr>
        <p:txBody>
          <a:bodyPr/>
          <a:lstStyle/>
          <a:p>
            <a:pPr lvl="0"/>
            <a:endParaRPr lang="en-GB" dirty="0"/>
          </a:p>
        </p:txBody>
      </p:sp>
    </p:spTree>
    <p:extLst>
      <p:ext uri="{BB962C8B-B14F-4D97-AF65-F5344CB8AC3E}">
        <p14:creationId xmlns:p14="http://schemas.microsoft.com/office/powerpoint/2010/main" val="405953577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9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colum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2249488" y="381000"/>
            <a:ext cx="9307512"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2249488" y="1449389"/>
            <a:ext cx="809625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4" name="Picture Placeholder 8">
            <a:extLst>
              <a:ext uri="{FF2B5EF4-FFF2-40B4-BE49-F238E27FC236}">
                <a16:creationId xmlns:a16="http://schemas.microsoft.com/office/drawing/2014/main" id="{7B01852B-264C-0CDF-ADA4-A1512D788CBD}"/>
              </a:ext>
            </a:extLst>
          </p:cNvPr>
          <p:cNvSpPr>
            <a:spLocks noGrp="1" noChangeAspect="1"/>
          </p:cNvSpPr>
          <p:nvPr>
            <p:ph type="pic" sz="quarter" idx="14"/>
          </p:nvPr>
        </p:nvSpPr>
        <p:spPr>
          <a:xfrm>
            <a:off x="635000" y="563791"/>
            <a:ext cx="1248511" cy="1252800"/>
          </a:xfrm>
        </p:spPr>
        <p:txBody>
          <a:bodyPr/>
          <a:lstStyle/>
          <a:p>
            <a:endParaRPr lang="en-GB" dirty="0"/>
          </a:p>
        </p:txBody>
      </p:sp>
    </p:spTree>
    <p:extLst>
      <p:ext uri="{BB962C8B-B14F-4D97-AF65-F5344CB8AC3E}">
        <p14:creationId xmlns:p14="http://schemas.microsoft.com/office/powerpoint/2010/main" val="238168381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9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2249488" y="381000"/>
            <a:ext cx="9307512"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2249488" y="1449389"/>
            <a:ext cx="4462462"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4" name="Picture Placeholder 8">
            <a:extLst>
              <a:ext uri="{FF2B5EF4-FFF2-40B4-BE49-F238E27FC236}">
                <a16:creationId xmlns:a16="http://schemas.microsoft.com/office/drawing/2014/main" id="{7B01852B-264C-0CDF-ADA4-A1512D788CBD}"/>
              </a:ext>
            </a:extLst>
          </p:cNvPr>
          <p:cNvSpPr>
            <a:spLocks noGrp="1" noChangeAspect="1"/>
          </p:cNvSpPr>
          <p:nvPr>
            <p:ph type="pic" sz="quarter" idx="14"/>
          </p:nvPr>
        </p:nvSpPr>
        <p:spPr>
          <a:xfrm>
            <a:off x="635000" y="563791"/>
            <a:ext cx="1248511" cy="1252800"/>
          </a:xfrm>
        </p:spPr>
        <p:txBody>
          <a:bodyPr/>
          <a:lstStyle/>
          <a:p>
            <a:endParaRPr lang="en-GB" dirty="0"/>
          </a:p>
        </p:txBody>
      </p:sp>
      <p:sp>
        <p:nvSpPr>
          <p:cNvPr id="7" name="Content Placeholder 2">
            <a:extLst>
              <a:ext uri="{FF2B5EF4-FFF2-40B4-BE49-F238E27FC236}">
                <a16:creationId xmlns:a16="http://schemas.microsoft.com/office/drawing/2014/main" id="{98BFA57F-0E25-5F58-95AA-C504AC01BD04}"/>
              </a:ext>
            </a:extLst>
          </p:cNvPr>
          <p:cNvSpPr>
            <a:spLocks noGrp="1"/>
          </p:cNvSpPr>
          <p:nvPr>
            <p:ph idx="15"/>
          </p:nvPr>
        </p:nvSpPr>
        <p:spPr>
          <a:xfrm>
            <a:off x="7094538" y="1449389"/>
            <a:ext cx="4462462"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7320142"/>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9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096250" cy="609398"/>
          </a:xfrm>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7" name="Table Placeholder 6">
            <a:extLst>
              <a:ext uri="{FF2B5EF4-FFF2-40B4-BE49-F238E27FC236}">
                <a16:creationId xmlns:a16="http://schemas.microsoft.com/office/drawing/2014/main" id="{AF2691D1-441A-463C-048F-BC8BE89C004D}"/>
              </a:ext>
            </a:extLst>
          </p:cNvPr>
          <p:cNvSpPr>
            <a:spLocks noGrp="1"/>
          </p:cNvSpPr>
          <p:nvPr>
            <p:ph type="tbl" sz="quarter" idx="13"/>
          </p:nvPr>
        </p:nvSpPr>
        <p:spPr>
          <a:xfrm>
            <a:off x="635000" y="1447800"/>
            <a:ext cx="9763125" cy="4457700"/>
          </a:xfrm>
        </p:spPr>
        <p:txBody>
          <a:bodyPr/>
          <a:lstStyle/>
          <a:p>
            <a:endParaRPr lang="en-GB"/>
          </a:p>
        </p:txBody>
      </p:sp>
    </p:spTree>
    <p:extLst>
      <p:ext uri="{BB962C8B-B14F-4D97-AF65-F5344CB8AC3E}">
        <p14:creationId xmlns:p14="http://schemas.microsoft.com/office/powerpoint/2010/main" val="2588848141"/>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940">
          <p15:clr>
            <a:srgbClr val="FBAE40"/>
          </p15:clr>
        </p15:guide>
        <p15:guide id="5" pos="2180">
          <p15:clr>
            <a:srgbClr val="FBAE40"/>
          </p15:clr>
        </p15:guide>
        <p15:guide id="6" pos="3720">
          <p15:clr>
            <a:srgbClr val="FBAE40"/>
          </p15:clr>
        </p15:guide>
        <p15:guide id="7" pos="3960">
          <p15:clr>
            <a:srgbClr val="FBAE40"/>
          </p15:clr>
        </p15:guide>
        <p15:guide id="8" pos="5500">
          <p15:clr>
            <a:srgbClr val="FBAE40"/>
          </p15:clr>
        </p15:guide>
        <p15:guide id="9" pos="5740">
          <p15:clr>
            <a:srgbClr val="FBAE40"/>
          </p15:clr>
        </p15:guide>
        <p15:guide id="10" pos="7280">
          <p15:clr>
            <a:srgbClr val="FBAE40"/>
          </p15:clr>
        </p15:guide>
        <p15:guide id="11" orient="horz">
          <p15:clr>
            <a:srgbClr val="FBAE40"/>
          </p15:clr>
        </p15:guide>
        <p15:guide id="12" orient="horz" pos="4320">
          <p15:clr>
            <a:srgbClr val="FBAE40"/>
          </p15:clr>
        </p15:guide>
        <p15:guide id="13" orient="horz" pos="240">
          <p15:clr>
            <a:srgbClr val="FBAE40"/>
          </p15:clr>
        </p15:guide>
        <p15:guide id="14" orient="horz" pos="39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maller image grid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303645-9904-E8AE-44FE-A9986FC96C1B}"/>
              </a:ext>
            </a:extLst>
          </p:cNvPr>
          <p:cNvSpPr/>
          <p:nvPr userDrawn="1"/>
        </p:nvSpPr>
        <p:spPr>
          <a:xfrm>
            <a:off x="7416800" y="0"/>
            <a:ext cx="47752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640080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6400800" cy="4456112"/>
          </a:xfrm>
        </p:spPr>
        <p:txBody>
          <a:bodyPr/>
          <a:lstStyle>
            <a:lvl3pPr>
              <a:defRPr b="1"/>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cxnSp>
        <p:nvCxnSpPr>
          <p:cNvPr id="7" name="Elbow Connector 11">
            <a:extLst>
              <a:ext uri="{FF2B5EF4-FFF2-40B4-BE49-F238E27FC236}">
                <a16:creationId xmlns:a16="http://schemas.microsoft.com/office/drawing/2014/main" id="{15F67C45-8D27-5105-3DA3-0178579AC3ED}"/>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793574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9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alf-space image grid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303645-9904-E8AE-44FE-A9986FC96C1B}"/>
              </a:ext>
            </a:extLst>
          </p:cNvPr>
          <p:cNvSpPr/>
          <p:nvPr userDrawn="1"/>
        </p:nvSpPr>
        <p:spPr>
          <a:xfrm>
            <a:off x="6286502" y="0"/>
            <a:ext cx="590549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527050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5270500" cy="4456112"/>
          </a:xfrm>
        </p:spPr>
        <p:txBody>
          <a:bodyPr/>
          <a:lstStyle>
            <a:lvl3pPr>
              <a:defRPr b="1"/>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cxnSp>
        <p:nvCxnSpPr>
          <p:cNvPr id="7" name="Elbow Connector 11">
            <a:extLst>
              <a:ext uri="{FF2B5EF4-FFF2-40B4-BE49-F238E27FC236}">
                <a16:creationId xmlns:a16="http://schemas.microsoft.com/office/drawing/2014/main" id="{15F67C45-8D27-5105-3DA3-0178579AC3ED}"/>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9140691"/>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940">
          <p15:clr>
            <a:srgbClr val="FBAE40"/>
          </p15:clr>
        </p15:guide>
        <p15:guide id="5" pos="2180">
          <p15:clr>
            <a:srgbClr val="FBAE40"/>
          </p15:clr>
        </p15:guide>
        <p15:guide id="6" pos="3720">
          <p15:clr>
            <a:srgbClr val="FBAE40"/>
          </p15:clr>
        </p15:guide>
        <p15:guide id="7" pos="3960">
          <p15:clr>
            <a:srgbClr val="FBAE40"/>
          </p15:clr>
        </p15:guide>
        <p15:guide id="8" pos="5500">
          <p15:clr>
            <a:srgbClr val="FBAE40"/>
          </p15:clr>
        </p15:guide>
        <p15:guide id="9" pos="5740">
          <p15:clr>
            <a:srgbClr val="FBAE40"/>
          </p15:clr>
        </p15:guide>
        <p15:guide id="10" pos="7280">
          <p15:clr>
            <a:srgbClr val="FBAE40"/>
          </p15:clr>
        </p15:guide>
        <p15:guide id="11" orient="horz">
          <p15:clr>
            <a:srgbClr val="FBAE40"/>
          </p15:clr>
        </p15:guide>
        <p15:guide id="12" orient="horz" pos="4320">
          <p15:clr>
            <a:srgbClr val="FBAE40"/>
          </p15:clr>
        </p15:guide>
        <p15:guide id="13" orient="horz" pos="240">
          <p15:clr>
            <a:srgbClr val="FBAE40"/>
          </p15:clr>
        </p15:guide>
        <p15:guide id="14" orient="horz" pos="39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 image gri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0FEB09-5DCC-ADFF-553B-86E181FB5733}"/>
              </a:ext>
            </a:extLst>
          </p:cNvPr>
          <p:cNvSpPr/>
          <p:nvPr userDrawn="1"/>
        </p:nvSpPr>
        <p:spPr>
          <a:xfrm>
            <a:off x="3997842" y="0"/>
            <a:ext cx="819415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11" name="Picture Placeholder 10">
            <a:extLst>
              <a:ext uri="{FF2B5EF4-FFF2-40B4-BE49-F238E27FC236}">
                <a16:creationId xmlns:a16="http://schemas.microsoft.com/office/drawing/2014/main" id="{B65E3F8F-2B6C-1F78-4BAB-4C54B2854AF9}"/>
              </a:ext>
            </a:extLst>
          </p:cNvPr>
          <p:cNvSpPr>
            <a:spLocks noGrp="1"/>
          </p:cNvSpPr>
          <p:nvPr>
            <p:ph type="pic" sz="quarter" idx="13"/>
          </p:nvPr>
        </p:nvSpPr>
        <p:spPr>
          <a:xfrm>
            <a:off x="4329575" y="549275"/>
            <a:ext cx="3544425" cy="5356224"/>
          </a:xfrm>
        </p:spPr>
        <p:txBody>
          <a:bodyPr/>
          <a:lstStyle/>
          <a:p>
            <a:endParaRPr lang="en-GB"/>
          </a:p>
        </p:txBody>
      </p:sp>
      <p:cxnSp>
        <p:nvCxnSpPr>
          <p:cNvPr id="12" name="Elbow Connector 11">
            <a:extLst>
              <a:ext uri="{FF2B5EF4-FFF2-40B4-BE49-F238E27FC236}">
                <a16:creationId xmlns:a16="http://schemas.microsoft.com/office/drawing/2014/main" id="{C89A8BF2-0E54-5004-1D71-EF0B42A45854}"/>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DA6D38E-3D59-7F50-399A-D5CB1471F1EF}"/>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2"/>
                </a:solidFill>
                <a:latin typeface="+mn-lt"/>
              </a:rPr>
              <a:t>|</a:t>
            </a:r>
          </a:p>
        </p:txBody>
      </p:sp>
      <p:sp>
        <p:nvSpPr>
          <p:cNvPr id="15" name="Picture Placeholder 10">
            <a:extLst>
              <a:ext uri="{FF2B5EF4-FFF2-40B4-BE49-F238E27FC236}">
                <a16:creationId xmlns:a16="http://schemas.microsoft.com/office/drawing/2014/main" id="{F09CC08F-41EC-9409-8FA8-2FCE47BBB914}"/>
              </a:ext>
            </a:extLst>
          </p:cNvPr>
          <p:cNvSpPr>
            <a:spLocks noGrp="1"/>
          </p:cNvSpPr>
          <p:nvPr>
            <p:ph type="pic" sz="quarter" idx="14"/>
          </p:nvPr>
        </p:nvSpPr>
        <p:spPr>
          <a:xfrm>
            <a:off x="8001000" y="549275"/>
            <a:ext cx="3544425" cy="2613025"/>
          </a:xfrm>
        </p:spPr>
        <p:txBody>
          <a:bodyPr/>
          <a:lstStyle/>
          <a:p>
            <a:endParaRPr lang="en-GB"/>
          </a:p>
        </p:txBody>
      </p:sp>
      <p:sp>
        <p:nvSpPr>
          <p:cNvPr id="16" name="Picture Placeholder 10">
            <a:extLst>
              <a:ext uri="{FF2B5EF4-FFF2-40B4-BE49-F238E27FC236}">
                <a16:creationId xmlns:a16="http://schemas.microsoft.com/office/drawing/2014/main" id="{47AD579D-2A2E-E604-D0F9-5C408621650A}"/>
              </a:ext>
            </a:extLst>
          </p:cNvPr>
          <p:cNvSpPr>
            <a:spLocks noGrp="1"/>
          </p:cNvSpPr>
          <p:nvPr>
            <p:ph type="pic" sz="quarter" idx="15"/>
          </p:nvPr>
        </p:nvSpPr>
        <p:spPr>
          <a:xfrm>
            <a:off x="8001000" y="3289300"/>
            <a:ext cx="3544425" cy="2613025"/>
          </a:xfrm>
        </p:spPr>
        <p:txBody>
          <a:bodyPr/>
          <a:lstStyle/>
          <a:p>
            <a:endParaRPr lang="en-GB"/>
          </a:p>
        </p:txBody>
      </p:sp>
      <p:sp>
        <p:nvSpPr>
          <p:cNvPr id="3" name="Title 1">
            <a:extLst>
              <a:ext uri="{FF2B5EF4-FFF2-40B4-BE49-F238E27FC236}">
                <a16:creationId xmlns:a16="http://schemas.microsoft.com/office/drawing/2014/main" id="{22578E1C-496B-F1AE-B62F-037BA5D42F53}"/>
              </a:ext>
            </a:extLst>
          </p:cNvPr>
          <p:cNvSpPr>
            <a:spLocks noGrp="1"/>
          </p:cNvSpPr>
          <p:nvPr>
            <p:ph type="title" hasCustomPrompt="1"/>
          </p:nvPr>
        </p:nvSpPr>
        <p:spPr>
          <a:xfrm>
            <a:off x="635000" y="381000"/>
            <a:ext cx="3103623" cy="1156150"/>
          </a:xfrm>
        </p:spPr>
        <p:txBody>
          <a:bodyPr/>
          <a:lstStyle/>
          <a:p>
            <a:r>
              <a:rPr lang="en-US" dirty="0"/>
              <a:t>Heading two lines</a:t>
            </a:r>
            <a:endParaRPr lang="en-GB" dirty="0"/>
          </a:p>
        </p:txBody>
      </p:sp>
      <p:sp>
        <p:nvSpPr>
          <p:cNvPr id="4" name="Content Placeholder 2">
            <a:extLst>
              <a:ext uri="{FF2B5EF4-FFF2-40B4-BE49-F238E27FC236}">
                <a16:creationId xmlns:a16="http://schemas.microsoft.com/office/drawing/2014/main" id="{CDA4B202-3BF4-4C6B-0D5D-783552E66CA2}"/>
              </a:ext>
            </a:extLst>
          </p:cNvPr>
          <p:cNvSpPr>
            <a:spLocks noGrp="1"/>
          </p:cNvSpPr>
          <p:nvPr>
            <p:ph idx="1"/>
          </p:nvPr>
        </p:nvSpPr>
        <p:spPr>
          <a:xfrm>
            <a:off x="635001" y="1882873"/>
            <a:ext cx="2847974" cy="4022628"/>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level0</a:t>
            </a:r>
            <a:endParaRPr lang="en-GB" dirty="0"/>
          </a:p>
        </p:txBody>
      </p:sp>
    </p:spTree>
    <p:extLst>
      <p:ext uri="{BB962C8B-B14F-4D97-AF65-F5344CB8AC3E}">
        <p14:creationId xmlns:p14="http://schemas.microsoft.com/office/powerpoint/2010/main" val="3228995995"/>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093">
          <p15:clr>
            <a:srgbClr val="FBAE40"/>
          </p15:clr>
        </p15:guide>
        <p15:guide id="5" pos="1173">
          <p15:clr>
            <a:srgbClr val="FBAE40"/>
          </p15:clr>
        </p15:guide>
        <p15:guide id="6" pos="1866">
          <p15:clr>
            <a:srgbClr val="FBAE40"/>
          </p15:clr>
        </p15:guide>
        <p15:guide id="7" pos="1946">
          <p15:clr>
            <a:srgbClr val="FBAE40"/>
          </p15:clr>
        </p15:guide>
        <p15:guide id="8" pos="2640">
          <p15:clr>
            <a:srgbClr val="FBAE40"/>
          </p15:clr>
        </p15:guide>
        <p15:guide id="9" pos="2720">
          <p15:clr>
            <a:srgbClr val="FBAE40"/>
          </p15:clr>
        </p15:guide>
        <p15:guide id="10" pos="3413">
          <p15:clr>
            <a:srgbClr val="FBAE40"/>
          </p15:clr>
        </p15:guide>
        <p15:guide id="11" pos="3493">
          <p15:clr>
            <a:srgbClr val="FBAE40"/>
          </p15:clr>
        </p15:guide>
        <p15:guide id="12" pos="4186">
          <p15:clr>
            <a:srgbClr val="FBAE40"/>
          </p15:clr>
        </p15:guide>
        <p15:guide id="13" pos="4266">
          <p15:clr>
            <a:srgbClr val="FBAE40"/>
          </p15:clr>
        </p15:guide>
        <p15:guide id="14" pos="4960">
          <p15:clr>
            <a:srgbClr val="FBAE40"/>
          </p15:clr>
        </p15:guide>
        <p15:guide id="15" pos="5040">
          <p15:clr>
            <a:srgbClr val="FBAE40"/>
          </p15:clr>
        </p15:guide>
        <p15:guide id="16" pos="5733">
          <p15:clr>
            <a:srgbClr val="FBAE40"/>
          </p15:clr>
        </p15:guide>
        <p15:guide id="17" pos="5813">
          <p15:clr>
            <a:srgbClr val="FBAE40"/>
          </p15:clr>
        </p15:guide>
        <p15:guide id="18" pos="6506">
          <p15:clr>
            <a:srgbClr val="FBAE40"/>
          </p15:clr>
        </p15:guide>
        <p15:guide id="19" pos="6586">
          <p15:clr>
            <a:srgbClr val="FBAE40"/>
          </p15:clr>
        </p15:guide>
        <p15:guide id="20" pos="7280">
          <p15:clr>
            <a:srgbClr val="FBAE40"/>
          </p15:clr>
        </p15:guide>
        <p15:guide id="21" orient="horz">
          <p15:clr>
            <a:srgbClr val="FBAE40"/>
          </p15:clr>
        </p15:guide>
        <p15:guide id="22" orient="horz" pos="4320">
          <p15:clr>
            <a:srgbClr val="FBAE40"/>
          </p15:clr>
        </p15:guide>
        <p15:guide id="23" orient="horz" pos="240">
          <p15:clr>
            <a:srgbClr val="FBAE40"/>
          </p15:clr>
        </p15:guide>
        <p15:guide id="24" orient="horz" pos="39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 image gri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0FEB09-5DCC-ADFF-553B-86E181FB5733}"/>
              </a:ext>
            </a:extLst>
          </p:cNvPr>
          <p:cNvSpPr/>
          <p:nvPr userDrawn="1"/>
        </p:nvSpPr>
        <p:spPr>
          <a:xfrm>
            <a:off x="3997842" y="0"/>
            <a:ext cx="819415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11" name="Picture Placeholder 10">
            <a:extLst>
              <a:ext uri="{FF2B5EF4-FFF2-40B4-BE49-F238E27FC236}">
                <a16:creationId xmlns:a16="http://schemas.microsoft.com/office/drawing/2014/main" id="{B65E3F8F-2B6C-1F78-4BAB-4C54B2854AF9}"/>
              </a:ext>
            </a:extLst>
          </p:cNvPr>
          <p:cNvSpPr>
            <a:spLocks noGrp="1"/>
          </p:cNvSpPr>
          <p:nvPr>
            <p:ph type="pic" sz="quarter" idx="13"/>
          </p:nvPr>
        </p:nvSpPr>
        <p:spPr>
          <a:xfrm>
            <a:off x="4329575" y="549275"/>
            <a:ext cx="3544425" cy="5356224"/>
          </a:xfrm>
        </p:spPr>
        <p:txBody>
          <a:bodyPr/>
          <a:lstStyle/>
          <a:p>
            <a:endParaRPr lang="en-GB"/>
          </a:p>
        </p:txBody>
      </p:sp>
      <p:cxnSp>
        <p:nvCxnSpPr>
          <p:cNvPr id="12" name="Elbow Connector 11">
            <a:extLst>
              <a:ext uri="{FF2B5EF4-FFF2-40B4-BE49-F238E27FC236}">
                <a16:creationId xmlns:a16="http://schemas.microsoft.com/office/drawing/2014/main" id="{C89A8BF2-0E54-5004-1D71-EF0B42A45854}"/>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DA6D38E-3D59-7F50-399A-D5CB1471F1EF}"/>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2"/>
                </a:solidFill>
                <a:latin typeface="+mn-lt"/>
              </a:rPr>
              <a:t>|</a:t>
            </a:r>
          </a:p>
        </p:txBody>
      </p:sp>
      <p:sp>
        <p:nvSpPr>
          <p:cNvPr id="15" name="Picture Placeholder 10">
            <a:extLst>
              <a:ext uri="{FF2B5EF4-FFF2-40B4-BE49-F238E27FC236}">
                <a16:creationId xmlns:a16="http://schemas.microsoft.com/office/drawing/2014/main" id="{F09CC08F-41EC-9409-8FA8-2FCE47BBB914}"/>
              </a:ext>
            </a:extLst>
          </p:cNvPr>
          <p:cNvSpPr>
            <a:spLocks noGrp="1"/>
          </p:cNvSpPr>
          <p:nvPr>
            <p:ph type="pic" sz="quarter" idx="14"/>
          </p:nvPr>
        </p:nvSpPr>
        <p:spPr>
          <a:xfrm>
            <a:off x="8001000" y="549275"/>
            <a:ext cx="3544425" cy="5356224"/>
          </a:xfrm>
        </p:spPr>
        <p:txBody>
          <a:bodyPr/>
          <a:lstStyle/>
          <a:p>
            <a:endParaRPr lang="en-GB"/>
          </a:p>
        </p:txBody>
      </p:sp>
      <p:sp>
        <p:nvSpPr>
          <p:cNvPr id="3" name="Title 1">
            <a:extLst>
              <a:ext uri="{FF2B5EF4-FFF2-40B4-BE49-F238E27FC236}">
                <a16:creationId xmlns:a16="http://schemas.microsoft.com/office/drawing/2014/main" id="{D3EAA781-6154-54EC-D118-286FCC19ED51}"/>
              </a:ext>
            </a:extLst>
          </p:cNvPr>
          <p:cNvSpPr>
            <a:spLocks noGrp="1"/>
          </p:cNvSpPr>
          <p:nvPr>
            <p:ph type="title" hasCustomPrompt="1"/>
          </p:nvPr>
        </p:nvSpPr>
        <p:spPr>
          <a:xfrm>
            <a:off x="635000" y="381000"/>
            <a:ext cx="3103623" cy="1156150"/>
          </a:xfrm>
        </p:spPr>
        <p:txBody>
          <a:bodyPr/>
          <a:lstStyle/>
          <a:p>
            <a:r>
              <a:rPr lang="en-US" dirty="0"/>
              <a:t>Heading two lines</a:t>
            </a:r>
            <a:endParaRPr lang="en-GB" dirty="0"/>
          </a:p>
        </p:txBody>
      </p:sp>
      <p:sp>
        <p:nvSpPr>
          <p:cNvPr id="4" name="Content Placeholder 2">
            <a:extLst>
              <a:ext uri="{FF2B5EF4-FFF2-40B4-BE49-F238E27FC236}">
                <a16:creationId xmlns:a16="http://schemas.microsoft.com/office/drawing/2014/main" id="{5185479B-046E-24EE-3882-DF0882E9FD13}"/>
              </a:ext>
            </a:extLst>
          </p:cNvPr>
          <p:cNvSpPr>
            <a:spLocks noGrp="1"/>
          </p:cNvSpPr>
          <p:nvPr>
            <p:ph idx="1"/>
          </p:nvPr>
        </p:nvSpPr>
        <p:spPr>
          <a:xfrm>
            <a:off x="635001" y="1882873"/>
            <a:ext cx="2847974" cy="4022628"/>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level0</a:t>
            </a:r>
            <a:endParaRPr lang="en-GB" dirty="0"/>
          </a:p>
        </p:txBody>
      </p:sp>
    </p:spTree>
    <p:extLst>
      <p:ext uri="{BB962C8B-B14F-4D97-AF65-F5344CB8AC3E}">
        <p14:creationId xmlns:p14="http://schemas.microsoft.com/office/powerpoint/2010/main" val="377507201"/>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093">
          <p15:clr>
            <a:srgbClr val="FBAE40"/>
          </p15:clr>
        </p15:guide>
        <p15:guide id="5" pos="1173">
          <p15:clr>
            <a:srgbClr val="FBAE40"/>
          </p15:clr>
        </p15:guide>
        <p15:guide id="6" pos="1866">
          <p15:clr>
            <a:srgbClr val="FBAE40"/>
          </p15:clr>
        </p15:guide>
        <p15:guide id="7" pos="1946">
          <p15:clr>
            <a:srgbClr val="FBAE40"/>
          </p15:clr>
        </p15:guide>
        <p15:guide id="8" pos="2640">
          <p15:clr>
            <a:srgbClr val="FBAE40"/>
          </p15:clr>
        </p15:guide>
        <p15:guide id="9" pos="2720">
          <p15:clr>
            <a:srgbClr val="FBAE40"/>
          </p15:clr>
        </p15:guide>
        <p15:guide id="10" pos="3413">
          <p15:clr>
            <a:srgbClr val="FBAE40"/>
          </p15:clr>
        </p15:guide>
        <p15:guide id="11" pos="3493">
          <p15:clr>
            <a:srgbClr val="FBAE40"/>
          </p15:clr>
        </p15:guide>
        <p15:guide id="12" pos="4186">
          <p15:clr>
            <a:srgbClr val="FBAE40"/>
          </p15:clr>
        </p15:guide>
        <p15:guide id="13" pos="4266">
          <p15:clr>
            <a:srgbClr val="FBAE40"/>
          </p15:clr>
        </p15:guide>
        <p15:guide id="14" pos="4960">
          <p15:clr>
            <a:srgbClr val="FBAE40"/>
          </p15:clr>
        </p15:guide>
        <p15:guide id="15" pos="5040">
          <p15:clr>
            <a:srgbClr val="FBAE40"/>
          </p15:clr>
        </p15:guide>
        <p15:guide id="16" pos="5733">
          <p15:clr>
            <a:srgbClr val="FBAE40"/>
          </p15:clr>
        </p15:guide>
        <p15:guide id="17" pos="5813">
          <p15:clr>
            <a:srgbClr val="FBAE40"/>
          </p15:clr>
        </p15:guide>
        <p15:guide id="18" pos="6506">
          <p15:clr>
            <a:srgbClr val="FBAE40"/>
          </p15:clr>
        </p15:guide>
        <p15:guide id="19" pos="6586">
          <p15:clr>
            <a:srgbClr val="FBAE40"/>
          </p15:clr>
        </p15:guide>
        <p15:guide id="20" pos="7280">
          <p15:clr>
            <a:srgbClr val="FBAE40"/>
          </p15:clr>
        </p15:guide>
        <p15:guide id="21" orient="horz">
          <p15:clr>
            <a:srgbClr val="FBAE40"/>
          </p15:clr>
        </p15:guide>
        <p15:guide id="22" orient="horz" pos="4320">
          <p15:clr>
            <a:srgbClr val="FBAE40"/>
          </p15:clr>
        </p15:guide>
        <p15:guide id="23" orient="horz" pos="240">
          <p15:clr>
            <a:srgbClr val="FBAE40"/>
          </p15:clr>
        </p15:guide>
        <p15:guide id="24" orient="horz" pos="39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 image gri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0FEB09-5DCC-ADFF-553B-86E181FB5733}"/>
              </a:ext>
            </a:extLst>
          </p:cNvPr>
          <p:cNvSpPr/>
          <p:nvPr userDrawn="1"/>
        </p:nvSpPr>
        <p:spPr>
          <a:xfrm>
            <a:off x="3997842" y="0"/>
            <a:ext cx="819415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16C576-A5D5-6E80-D5BA-54962D351872}"/>
              </a:ext>
            </a:extLst>
          </p:cNvPr>
          <p:cNvSpPr>
            <a:spLocks noGrp="1"/>
          </p:cNvSpPr>
          <p:nvPr>
            <p:ph type="title" hasCustomPrompt="1"/>
          </p:nvPr>
        </p:nvSpPr>
        <p:spPr>
          <a:xfrm>
            <a:off x="635000" y="381000"/>
            <a:ext cx="3103623" cy="1156150"/>
          </a:xfrm>
        </p:spPr>
        <p:txBody>
          <a:bodyPr/>
          <a:lstStyle/>
          <a:p>
            <a:r>
              <a:rPr lang="en-US" dirty="0"/>
              <a:t>Heading two lines</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8" name="Content Placeholder 2">
            <a:extLst>
              <a:ext uri="{FF2B5EF4-FFF2-40B4-BE49-F238E27FC236}">
                <a16:creationId xmlns:a16="http://schemas.microsoft.com/office/drawing/2014/main" id="{916A995D-FD0B-ECF8-1351-4D35149843BD}"/>
              </a:ext>
            </a:extLst>
          </p:cNvPr>
          <p:cNvSpPr>
            <a:spLocks noGrp="1"/>
          </p:cNvSpPr>
          <p:nvPr>
            <p:ph idx="1"/>
          </p:nvPr>
        </p:nvSpPr>
        <p:spPr>
          <a:xfrm>
            <a:off x="635001" y="1882873"/>
            <a:ext cx="2847974" cy="4022628"/>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level0</a:t>
            </a:r>
            <a:endParaRPr lang="en-GB" dirty="0"/>
          </a:p>
        </p:txBody>
      </p:sp>
      <p:sp>
        <p:nvSpPr>
          <p:cNvPr id="11" name="Picture Placeholder 10">
            <a:extLst>
              <a:ext uri="{FF2B5EF4-FFF2-40B4-BE49-F238E27FC236}">
                <a16:creationId xmlns:a16="http://schemas.microsoft.com/office/drawing/2014/main" id="{B65E3F8F-2B6C-1F78-4BAB-4C54B2854AF9}"/>
              </a:ext>
            </a:extLst>
          </p:cNvPr>
          <p:cNvSpPr>
            <a:spLocks noGrp="1"/>
          </p:cNvSpPr>
          <p:nvPr>
            <p:ph type="pic" sz="quarter" idx="13"/>
          </p:nvPr>
        </p:nvSpPr>
        <p:spPr>
          <a:xfrm>
            <a:off x="4329575" y="549275"/>
            <a:ext cx="7227425" cy="5356224"/>
          </a:xfrm>
        </p:spPr>
        <p:txBody>
          <a:bodyPr/>
          <a:lstStyle/>
          <a:p>
            <a:endParaRPr lang="en-GB"/>
          </a:p>
        </p:txBody>
      </p:sp>
      <p:cxnSp>
        <p:nvCxnSpPr>
          <p:cNvPr id="12" name="Elbow Connector 11">
            <a:extLst>
              <a:ext uri="{FF2B5EF4-FFF2-40B4-BE49-F238E27FC236}">
                <a16:creationId xmlns:a16="http://schemas.microsoft.com/office/drawing/2014/main" id="{C89A8BF2-0E54-5004-1D71-EF0B42A45854}"/>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DA6D38E-3D59-7F50-399A-D5CB1471F1EF}"/>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2"/>
                </a:solidFill>
                <a:latin typeface="+mn-lt"/>
              </a:rPr>
              <a:t>|</a:t>
            </a:r>
          </a:p>
        </p:txBody>
      </p:sp>
    </p:spTree>
    <p:extLst>
      <p:ext uri="{BB962C8B-B14F-4D97-AF65-F5344CB8AC3E}">
        <p14:creationId xmlns:p14="http://schemas.microsoft.com/office/powerpoint/2010/main" val="3199192559"/>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093">
          <p15:clr>
            <a:srgbClr val="FBAE40"/>
          </p15:clr>
        </p15:guide>
        <p15:guide id="5" pos="1173">
          <p15:clr>
            <a:srgbClr val="FBAE40"/>
          </p15:clr>
        </p15:guide>
        <p15:guide id="6" pos="1866">
          <p15:clr>
            <a:srgbClr val="FBAE40"/>
          </p15:clr>
        </p15:guide>
        <p15:guide id="7" pos="1946">
          <p15:clr>
            <a:srgbClr val="FBAE40"/>
          </p15:clr>
        </p15:guide>
        <p15:guide id="8" pos="2640">
          <p15:clr>
            <a:srgbClr val="FBAE40"/>
          </p15:clr>
        </p15:guide>
        <p15:guide id="9" pos="2720">
          <p15:clr>
            <a:srgbClr val="FBAE40"/>
          </p15:clr>
        </p15:guide>
        <p15:guide id="10" pos="3413">
          <p15:clr>
            <a:srgbClr val="FBAE40"/>
          </p15:clr>
        </p15:guide>
        <p15:guide id="11" pos="3493">
          <p15:clr>
            <a:srgbClr val="FBAE40"/>
          </p15:clr>
        </p15:guide>
        <p15:guide id="12" pos="4186">
          <p15:clr>
            <a:srgbClr val="FBAE40"/>
          </p15:clr>
        </p15:guide>
        <p15:guide id="13" pos="4266">
          <p15:clr>
            <a:srgbClr val="FBAE40"/>
          </p15:clr>
        </p15:guide>
        <p15:guide id="14" pos="4960">
          <p15:clr>
            <a:srgbClr val="FBAE40"/>
          </p15:clr>
        </p15:guide>
        <p15:guide id="15" pos="5040">
          <p15:clr>
            <a:srgbClr val="FBAE40"/>
          </p15:clr>
        </p15:guide>
        <p15:guide id="16" pos="5733">
          <p15:clr>
            <a:srgbClr val="FBAE40"/>
          </p15:clr>
        </p15:guide>
        <p15:guide id="17" pos="5813">
          <p15:clr>
            <a:srgbClr val="FBAE40"/>
          </p15:clr>
        </p15:guide>
        <p15:guide id="18" pos="6506">
          <p15:clr>
            <a:srgbClr val="FBAE40"/>
          </p15:clr>
        </p15:guide>
        <p15:guide id="19" pos="6586">
          <p15:clr>
            <a:srgbClr val="FBAE40"/>
          </p15:clr>
        </p15:guide>
        <p15:guide id="20" pos="7280">
          <p15:clr>
            <a:srgbClr val="FBAE40"/>
          </p15:clr>
        </p15:guide>
        <p15:guide id="21" orient="horz">
          <p15:clr>
            <a:srgbClr val="FBAE40"/>
          </p15:clr>
        </p15:guide>
        <p15:guide id="22" orient="horz" pos="4320">
          <p15:clr>
            <a:srgbClr val="FBAE40"/>
          </p15:clr>
        </p15:guide>
        <p15:guide id="23" orient="horz" pos="240">
          <p15:clr>
            <a:srgbClr val="FBAE40"/>
          </p15:clr>
        </p15:guide>
        <p15:guide id="24" orient="horz" pos="39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able and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0FEB09-5DCC-ADFF-553B-86E181FB5733}"/>
              </a:ext>
            </a:extLst>
          </p:cNvPr>
          <p:cNvSpPr/>
          <p:nvPr userDrawn="1"/>
        </p:nvSpPr>
        <p:spPr>
          <a:xfrm>
            <a:off x="3997842" y="0"/>
            <a:ext cx="819415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16C576-A5D5-6E80-D5BA-54962D351872}"/>
              </a:ext>
            </a:extLst>
          </p:cNvPr>
          <p:cNvSpPr>
            <a:spLocks noGrp="1"/>
          </p:cNvSpPr>
          <p:nvPr>
            <p:ph type="title" hasCustomPrompt="1"/>
          </p:nvPr>
        </p:nvSpPr>
        <p:spPr>
          <a:xfrm>
            <a:off x="635000" y="381000"/>
            <a:ext cx="3103623" cy="1156150"/>
          </a:xfrm>
        </p:spPr>
        <p:txBody>
          <a:bodyPr/>
          <a:lstStyle/>
          <a:p>
            <a:r>
              <a:rPr lang="en-US" dirty="0"/>
              <a:t>Heading two lines</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lvl1pPr>
              <a:defRPr>
                <a:solidFill>
                  <a:schemeClr val="tx1"/>
                </a:solidFill>
              </a:defRPr>
            </a:lvl1pPr>
          </a:lstStyle>
          <a:p>
            <a:r>
              <a:rPr lang="en-GB"/>
              <a:t>The Michael J. Fox Foundation for Parkinson’s Research</a:t>
            </a:r>
            <a:endParaRPr lang="en-GB" dirty="0"/>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lvl1pPr>
              <a:defRPr>
                <a:solidFill>
                  <a:schemeClr val="tx1"/>
                </a:solidFill>
              </a:defRPr>
            </a:lvl1pPr>
          </a:lstStyle>
          <a:p>
            <a:fld id="{A23E8A7D-04A2-48A1-A66E-F300F0334603}" type="slidenum">
              <a:rPr lang="en-GB" smtClean="0"/>
              <a:pPr/>
              <a:t>‹#›</a:t>
            </a:fld>
            <a:endParaRPr lang="en-GB"/>
          </a:p>
        </p:txBody>
      </p:sp>
      <p:sp>
        <p:nvSpPr>
          <p:cNvPr id="8" name="Content Placeholder 2">
            <a:extLst>
              <a:ext uri="{FF2B5EF4-FFF2-40B4-BE49-F238E27FC236}">
                <a16:creationId xmlns:a16="http://schemas.microsoft.com/office/drawing/2014/main" id="{916A995D-FD0B-ECF8-1351-4D35149843BD}"/>
              </a:ext>
            </a:extLst>
          </p:cNvPr>
          <p:cNvSpPr>
            <a:spLocks noGrp="1"/>
          </p:cNvSpPr>
          <p:nvPr>
            <p:ph idx="1"/>
          </p:nvPr>
        </p:nvSpPr>
        <p:spPr>
          <a:xfrm>
            <a:off x="635001" y="1882873"/>
            <a:ext cx="2847974" cy="4022628"/>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level0</a:t>
            </a:r>
            <a:endParaRPr lang="en-GB" dirty="0"/>
          </a:p>
        </p:txBody>
      </p:sp>
      <p:cxnSp>
        <p:nvCxnSpPr>
          <p:cNvPr id="12" name="Elbow Connector 11">
            <a:extLst>
              <a:ext uri="{FF2B5EF4-FFF2-40B4-BE49-F238E27FC236}">
                <a16:creationId xmlns:a16="http://schemas.microsoft.com/office/drawing/2014/main" id="{C89A8BF2-0E54-5004-1D71-EF0B42A45854}"/>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DA6D38E-3D59-7F50-399A-D5CB1471F1EF}"/>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1"/>
                </a:solidFill>
                <a:latin typeface="+mn-lt"/>
              </a:rPr>
              <a:t>|</a:t>
            </a:r>
          </a:p>
        </p:txBody>
      </p:sp>
      <p:sp>
        <p:nvSpPr>
          <p:cNvPr id="4" name="Table Placeholder 3">
            <a:extLst>
              <a:ext uri="{FF2B5EF4-FFF2-40B4-BE49-F238E27FC236}">
                <a16:creationId xmlns:a16="http://schemas.microsoft.com/office/drawing/2014/main" id="{BF8C404D-A7F2-E2A5-D18A-3DF27D58B36B}"/>
              </a:ext>
            </a:extLst>
          </p:cNvPr>
          <p:cNvSpPr>
            <a:spLocks noGrp="1"/>
          </p:cNvSpPr>
          <p:nvPr>
            <p:ph type="tbl" sz="quarter" idx="14"/>
          </p:nvPr>
        </p:nvSpPr>
        <p:spPr>
          <a:xfrm>
            <a:off x="4643918" y="549275"/>
            <a:ext cx="6913081" cy="5356225"/>
          </a:xfrm>
        </p:spPr>
        <p:txBody>
          <a:bodyPr/>
          <a:lstStyle/>
          <a:p>
            <a:endParaRPr lang="en-GB"/>
          </a:p>
        </p:txBody>
      </p:sp>
    </p:spTree>
    <p:extLst>
      <p:ext uri="{BB962C8B-B14F-4D97-AF65-F5344CB8AC3E}">
        <p14:creationId xmlns:p14="http://schemas.microsoft.com/office/powerpoint/2010/main" val="98044093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8065C-45BC-C36C-FE3A-05D5572922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85AEB124-5C02-477F-99A0-30F9EB59D62F}"/>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5060E23F-2504-F766-10B8-E1B0D7DE3FA7}"/>
              </a:ext>
            </a:extLst>
          </p:cNvPr>
          <p:cNvSpPr>
            <a:spLocks noGrp="1"/>
          </p:cNvSpPr>
          <p:nvPr>
            <p:ph type="sldNum" sz="quarter" idx="12"/>
          </p:nvPr>
        </p:nvSpPr>
        <p:spPr/>
        <p:txBody>
          <a:bodyPr/>
          <a:lstStyle/>
          <a:p>
            <a:fld id="{A23E8A7D-04A2-48A1-A66E-F300F0334603}" type="slidenum">
              <a:rPr lang="en-GB" smtClean="0"/>
              <a:t>‹#›</a:t>
            </a:fld>
            <a:endParaRPr lang="en-GB"/>
          </a:p>
        </p:txBody>
      </p:sp>
    </p:spTree>
    <p:extLst>
      <p:ext uri="{BB962C8B-B14F-4D97-AF65-F5344CB8AC3E}">
        <p14:creationId xmlns:p14="http://schemas.microsoft.com/office/powerpoint/2010/main" val="127335489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9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CC440B-8747-9890-36C6-F69C5D3D88D6}"/>
              </a:ext>
            </a:extLst>
          </p:cNvPr>
          <p:cNvSpPr>
            <a:spLocks noGrp="1"/>
          </p:cNvSpPr>
          <p:nvPr>
            <p:ph type="ftr" sz="quarter" idx="11"/>
          </p:nvPr>
        </p:nvSpPr>
        <p:spPr/>
        <p:txBody>
          <a:bodyPr/>
          <a:lstStyle/>
          <a:p>
            <a:r>
              <a:rPr lang="en-GB"/>
              <a:t>The Michael J. Fox Foundation for Parkinson’s Research</a:t>
            </a:r>
          </a:p>
        </p:txBody>
      </p:sp>
      <p:sp>
        <p:nvSpPr>
          <p:cNvPr id="4" name="Slide Number Placeholder 3">
            <a:extLst>
              <a:ext uri="{FF2B5EF4-FFF2-40B4-BE49-F238E27FC236}">
                <a16:creationId xmlns:a16="http://schemas.microsoft.com/office/drawing/2014/main" id="{C7AEF5EB-CAC3-4CF2-014C-88863F9B8402}"/>
              </a:ext>
            </a:extLst>
          </p:cNvPr>
          <p:cNvSpPr>
            <a:spLocks noGrp="1"/>
          </p:cNvSpPr>
          <p:nvPr>
            <p:ph type="sldNum" sz="quarter" idx="12"/>
          </p:nvPr>
        </p:nvSpPr>
        <p:spPr/>
        <p:txBody>
          <a:bodyPr/>
          <a:lstStyle/>
          <a:p>
            <a:fld id="{A23E8A7D-04A2-48A1-A66E-F300F0334603}" type="slidenum">
              <a:rPr lang="en-GB" smtClean="0"/>
              <a:t>‹#›</a:t>
            </a:fld>
            <a:endParaRPr lang="en-GB"/>
          </a:p>
        </p:txBody>
      </p:sp>
    </p:spTree>
    <p:extLst>
      <p:ext uri="{BB962C8B-B14F-4D97-AF65-F5344CB8AC3E}">
        <p14:creationId xmlns:p14="http://schemas.microsoft.com/office/powerpoint/2010/main" val="480622101"/>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9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8065C-45BC-C36C-FE3A-05D5572922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85AEB124-5C02-477F-99A0-30F9EB59D62F}"/>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5060E23F-2504-F766-10B8-E1B0D7DE3FA7}"/>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6" name="Picture Placeholder 5">
            <a:extLst>
              <a:ext uri="{FF2B5EF4-FFF2-40B4-BE49-F238E27FC236}">
                <a16:creationId xmlns:a16="http://schemas.microsoft.com/office/drawing/2014/main" id="{668AEC56-D78D-CD8B-A62F-309706763A2F}"/>
              </a:ext>
            </a:extLst>
          </p:cNvPr>
          <p:cNvSpPr>
            <a:spLocks noGrp="1"/>
          </p:cNvSpPr>
          <p:nvPr>
            <p:ph type="pic" sz="quarter" idx="13"/>
          </p:nvPr>
        </p:nvSpPr>
        <p:spPr>
          <a:xfrm>
            <a:off x="635000" y="1170393"/>
            <a:ext cx="1450975" cy="1450975"/>
          </a:xfrm>
        </p:spPr>
        <p:txBody>
          <a:bodyPr/>
          <a:lstStyle/>
          <a:p>
            <a:endParaRPr lang="en-GB"/>
          </a:p>
        </p:txBody>
      </p:sp>
      <p:sp>
        <p:nvSpPr>
          <p:cNvPr id="7" name="Picture Placeholder 5">
            <a:extLst>
              <a:ext uri="{FF2B5EF4-FFF2-40B4-BE49-F238E27FC236}">
                <a16:creationId xmlns:a16="http://schemas.microsoft.com/office/drawing/2014/main" id="{E94461D5-D102-AD8A-0C63-88BEF98C051D}"/>
              </a:ext>
            </a:extLst>
          </p:cNvPr>
          <p:cNvSpPr>
            <a:spLocks noGrp="1"/>
          </p:cNvSpPr>
          <p:nvPr>
            <p:ph type="pic" sz="quarter" idx="14"/>
          </p:nvPr>
        </p:nvSpPr>
        <p:spPr>
          <a:xfrm>
            <a:off x="635000" y="2830154"/>
            <a:ext cx="1450975" cy="1450975"/>
          </a:xfrm>
        </p:spPr>
        <p:txBody>
          <a:bodyPr/>
          <a:lstStyle/>
          <a:p>
            <a:endParaRPr lang="en-GB"/>
          </a:p>
        </p:txBody>
      </p:sp>
      <p:sp>
        <p:nvSpPr>
          <p:cNvPr id="8" name="Picture Placeholder 5">
            <a:extLst>
              <a:ext uri="{FF2B5EF4-FFF2-40B4-BE49-F238E27FC236}">
                <a16:creationId xmlns:a16="http://schemas.microsoft.com/office/drawing/2014/main" id="{F60D91B5-E593-5D26-64C6-7300BC92A62B}"/>
              </a:ext>
            </a:extLst>
          </p:cNvPr>
          <p:cNvSpPr>
            <a:spLocks noGrp="1"/>
          </p:cNvSpPr>
          <p:nvPr>
            <p:ph type="pic" sz="quarter" idx="15"/>
          </p:nvPr>
        </p:nvSpPr>
        <p:spPr>
          <a:xfrm>
            <a:off x="635000" y="4462310"/>
            <a:ext cx="1450975" cy="1450975"/>
          </a:xfrm>
        </p:spPr>
        <p:txBody>
          <a:bodyPr/>
          <a:lstStyle/>
          <a:p>
            <a:endParaRPr lang="en-GB"/>
          </a:p>
        </p:txBody>
      </p:sp>
      <p:sp>
        <p:nvSpPr>
          <p:cNvPr id="9" name="Picture Placeholder 5">
            <a:extLst>
              <a:ext uri="{FF2B5EF4-FFF2-40B4-BE49-F238E27FC236}">
                <a16:creationId xmlns:a16="http://schemas.microsoft.com/office/drawing/2014/main" id="{0C709E77-75BD-D107-7CCE-B8FFF5935AD9}"/>
              </a:ext>
            </a:extLst>
          </p:cNvPr>
          <p:cNvSpPr>
            <a:spLocks noGrp="1"/>
          </p:cNvSpPr>
          <p:nvPr>
            <p:ph type="pic" sz="quarter" idx="16"/>
          </p:nvPr>
        </p:nvSpPr>
        <p:spPr>
          <a:xfrm>
            <a:off x="2212975" y="1170393"/>
            <a:ext cx="1450975" cy="1450975"/>
          </a:xfrm>
        </p:spPr>
        <p:txBody>
          <a:bodyPr/>
          <a:lstStyle/>
          <a:p>
            <a:endParaRPr lang="en-GB"/>
          </a:p>
        </p:txBody>
      </p:sp>
      <p:sp>
        <p:nvSpPr>
          <p:cNvPr id="10" name="Picture Placeholder 5">
            <a:extLst>
              <a:ext uri="{FF2B5EF4-FFF2-40B4-BE49-F238E27FC236}">
                <a16:creationId xmlns:a16="http://schemas.microsoft.com/office/drawing/2014/main" id="{4AD41EC3-711B-0C1D-4968-535EB8A3AF19}"/>
              </a:ext>
            </a:extLst>
          </p:cNvPr>
          <p:cNvSpPr>
            <a:spLocks noGrp="1"/>
          </p:cNvSpPr>
          <p:nvPr>
            <p:ph type="pic" sz="quarter" idx="17"/>
          </p:nvPr>
        </p:nvSpPr>
        <p:spPr>
          <a:xfrm>
            <a:off x="2212975" y="2830154"/>
            <a:ext cx="1450975" cy="1450975"/>
          </a:xfrm>
        </p:spPr>
        <p:txBody>
          <a:bodyPr/>
          <a:lstStyle/>
          <a:p>
            <a:endParaRPr lang="en-GB"/>
          </a:p>
        </p:txBody>
      </p:sp>
      <p:sp>
        <p:nvSpPr>
          <p:cNvPr id="11" name="Picture Placeholder 5">
            <a:extLst>
              <a:ext uri="{FF2B5EF4-FFF2-40B4-BE49-F238E27FC236}">
                <a16:creationId xmlns:a16="http://schemas.microsoft.com/office/drawing/2014/main" id="{BCB0A64E-A959-91AE-D88E-F7A02A0C0148}"/>
              </a:ext>
            </a:extLst>
          </p:cNvPr>
          <p:cNvSpPr>
            <a:spLocks noGrp="1"/>
          </p:cNvSpPr>
          <p:nvPr>
            <p:ph type="pic" sz="quarter" idx="18"/>
          </p:nvPr>
        </p:nvSpPr>
        <p:spPr>
          <a:xfrm>
            <a:off x="2212975" y="4462310"/>
            <a:ext cx="1450975" cy="1450975"/>
          </a:xfrm>
        </p:spPr>
        <p:txBody>
          <a:bodyPr/>
          <a:lstStyle/>
          <a:p>
            <a:endParaRPr lang="en-GB"/>
          </a:p>
        </p:txBody>
      </p:sp>
      <p:sp>
        <p:nvSpPr>
          <p:cNvPr id="12" name="Picture Placeholder 5">
            <a:extLst>
              <a:ext uri="{FF2B5EF4-FFF2-40B4-BE49-F238E27FC236}">
                <a16:creationId xmlns:a16="http://schemas.microsoft.com/office/drawing/2014/main" id="{E94A966C-1F3A-6F1F-FD1F-FB1090DFA2C9}"/>
              </a:ext>
            </a:extLst>
          </p:cNvPr>
          <p:cNvSpPr>
            <a:spLocks noGrp="1"/>
          </p:cNvSpPr>
          <p:nvPr>
            <p:ph type="pic" sz="quarter" idx="19"/>
          </p:nvPr>
        </p:nvSpPr>
        <p:spPr>
          <a:xfrm>
            <a:off x="3790950" y="1170393"/>
            <a:ext cx="1450975" cy="1450975"/>
          </a:xfrm>
        </p:spPr>
        <p:txBody>
          <a:bodyPr/>
          <a:lstStyle/>
          <a:p>
            <a:endParaRPr lang="en-GB"/>
          </a:p>
        </p:txBody>
      </p:sp>
      <p:sp>
        <p:nvSpPr>
          <p:cNvPr id="13" name="Picture Placeholder 5">
            <a:extLst>
              <a:ext uri="{FF2B5EF4-FFF2-40B4-BE49-F238E27FC236}">
                <a16:creationId xmlns:a16="http://schemas.microsoft.com/office/drawing/2014/main" id="{1C368A33-7A34-151D-EF6B-8B1557CD7041}"/>
              </a:ext>
            </a:extLst>
          </p:cNvPr>
          <p:cNvSpPr>
            <a:spLocks noGrp="1"/>
          </p:cNvSpPr>
          <p:nvPr>
            <p:ph type="pic" sz="quarter" idx="20"/>
          </p:nvPr>
        </p:nvSpPr>
        <p:spPr>
          <a:xfrm>
            <a:off x="3790950" y="2830154"/>
            <a:ext cx="1450975" cy="1450975"/>
          </a:xfrm>
        </p:spPr>
        <p:txBody>
          <a:bodyPr/>
          <a:lstStyle/>
          <a:p>
            <a:endParaRPr lang="en-GB"/>
          </a:p>
        </p:txBody>
      </p:sp>
      <p:sp>
        <p:nvSpPr>
          <p:cNvPr id="14" name="Picture Placeholder 5">
            <a:extLst>
              <a:ext uri="{FF2B5EF4-FFF2-40B4-BE49-F238E27FC236}">
                <a16:creationId xmlns:a16="http://schemas.microsoft.com/office/drawing/2014/main" id="{2E456AD5-FFFD-A513-0D15-611B8E510FAF}"/>
              </a:ext>
            </a:extLst>
          </p:cNvPr>
          <p:cNvSpPr>
            <a:spLocks noGrp="1"/>
          </p:cNvSpPr>
          <p:nvPr>
            <p:ph type="pic" sz="quarter" idx="21"/>
          </p:nvPr>
        </p:nvSpPr>
        <p:spPr>
          <a:xfrm>
            <a:off x="3790950" y="4462310"/>
            <a:ext cx="1450975" cy="1450975"/>
          </a:xfrm>
        </p:spPr>
        <p:txBody>
          <a:bodyPr/>
          <a:lstStyle/>
          <a:p>
            <a:endParaRPr lang="en-GB"/>
          </a:p>
        </p:txBody>
      </p:sp>
      <p:sp>
        <p:nvSpPr>
          <p:cNvPr id="15" name="Picture Placeholder 5">
            <a:extLst>
              <a:ext uri="{FF2B5EF4-FFF2-40B4-BE49-F238E27FC236}">
                <a16:creationId xmlns:a16="http://schemas.microsoft.com/office/drawing/2014/main" id="{CCA69E81-B2B9-BEEB-2C11-39A148A8A08F}"/>
              </a:ext>
            </a:extLst>
          </p:cNvPr>
          <p:cNvSpPr>
            <a:spLocks noGrp="1"/>
          </p:cNvSpPr>
          <p:nvPr>
            <p:ph type="pic" sz="quarter" idx="22"/>
          </p:nvPr>
        </p:nvSpPr>
        <p:spPr>
          <a:xfrm>
            <a:off x="5368925" y="1170393"/>
            <a:ext cx="1450975" cy="1450975"/>
          </a:xfrm>
        </p:spPr>
        <p:txBody>
          <a:bodyPr/>
          <a:lstStyle/>
          <a:p>
            <a:endParaRPr lang="en-GB"/>
          </a:p>
        </p:txBody>
      </p:sp>
      <p:sp>
        <p:nvSpPr>
          <p:cNvPr id="16" name="Picture Placeholder 5">
            <a:extLst>
              <a:ext uri="{FF2B5EF4-FFF2-40B4-BE49-F238E27FC236}">
                <a16:creationId xmlns:a16="http://schemas.microsoft.com/office/drawing/2014/main" id="{874D6B96-8330-8BB5-6CA7-F49550CABC5D}"/>
              </a:ext>
            </a:extLst>
          </p:cNvPr>
          <p:cNvSpPr>
            <a:spLocks noGrp="1"/>
          </p:cNvSpPr>
          <p:nvPr>
            <p:ph type="pic" sz="quarter" idx="23"/>
          </p:nvPr>
        </p:nvSpPr>
        <p:spPr>
          <a:xfrm>
            <a:off x="5368925" y="2830154"/>
            <a:ext cx="1450975" cy="1450975"/>
          </a:xfrm>
        </p:spPr>
        <p:txBody>
          <a:bodyPr/>
          <a:lstStyle/>
          <a:p>
            <a:endParaRPr lang="en-GB"/>
          </a:p>
        </p:txBody>
      </p:sp>
      <p:sp>
        <p:nvSpPr>
          <p:cNvPr id="17" name="Picture Placeholder 5">
            <a:extLst>
              <a:ext uri="{FF2B5EF4-FFF2-40B4-BE49-F238E27FC236}">
                <a16:creationId xmlns:a16="http://schemas.microsoft.com/office/drawing/2014/main" id="{AE862F91-D1BE-F076-8896-ABBEAD85C5AA}"/>
              </a:ext>
            </a:extLst>
          </p:cNvPr>
          <p:cNvSpPr>
            <a:spLocks noGrp="1"/>
          </p:cNvSpPr>
          <p:nvPr>
            <p:ph type="pic" sz="quarter" idx="24"/>
          </p:nvPr>
        </p:nvSpPr>
        <p:spPr>
          <a:xfrm>
            <a:off x="5368925" y="4462310"/>
            <a:ext cx="1450975" cy="1450975"/>
          </a:xfrm>
        </p:spPr>
        <p:txBody>
          <a:bodyPr/>
          <a:lstStyle/>
          <a:p>
            <a:endParaRPr lang="en-GB"/>
          </a:p>
        </p:txBody>
      </p:sp>
      <p:sp>
        <p:nvSpPr>
          <p:cNvPr id="18" name="Picture Placeholder 5">
            <a:extLst>
              <a:ext uri="{FF2B5EF4-FFF2-40B4-BE49-F238E27FC236}">
                <a16:creationId xmlns:a16="http://schemas.microsoft.com/office/drawing/2014/main" id="{36315CC8-7783-329C-5777-C7982D143C79}"/>
              </a:ext>
            </a:extLst>
          </p:cNvPr>
          <p:cNvSpPr>
            <a:spLocks noGrp="1"/>
          </p:cNvSpPr>
          <p:nvPr>
            <p:ph type="pic" sz="quarter" idx="25"/>
          </p:nvPr>
        </p:nvSpPr>
        <p:spPr>
          <a:xfrm>
            <a:off x="6946900" y="1170393"/>
            <a:ext cx="1450975" cy="1450975"/>
          </a:xfrm>
        </p:spPr>
        <p:txBody>
          <a:bodyPr/>
          <a:lstStyle/>
          <a:p>
            <a:endParaRPr lang="en-GB"/>
          </a:p>
        </p:txBody>
      </p:sp>
      <p:sp>
        <p:nvSpPr>
          <p:cNvPr id="19" name="Picture Placeholder 5">
            <a:extLst>
              <a:ext uri="{FF2B5EF4-FFF2-40B4-BE49-F238E27FC236}">
                <a16:creationId xmlns:a16="http://schemas.microsoft.com/office/drawing/2014/main" id="{B65C1C01-C5DA-4263-36F1-64ACF2D02244}"/>
              </a:ext>
            </a:extLst>
          </p:cNvPr>
          <p:cNvSpPr>
            <a:spLocks noGrp="1"/>
          </p:cNvSpPr>
          <p:nvPr>
            <p:ph type="pic" sz="quarter" idx="26"/>
          </p:nvPr>
        </p:nvSpPr>
        <p:spPr>
          <a:xfrm>
            <a:off x="6946900" y="2830154"/>
            <a:ext cx="1450975" cy="1450975"/>
          </a:xfrm>
        </p:spPr>
        <p:txBody>
          <a:bodyPr/>
          <a:lstStyle/>
          <a:p>
            <a:endParaRPr lang="en-GB"/>
          </a:p>
        </p:txBody>
      </p:sp>
      <p:sp>
        <p:nvSpPr>
          <p:cNvPr id="20" name="Picture Placeholder 5">
            <a:extLst>
              <a:ext uri="{FF2B5EF4-FFF2-40B4-BE49-F238E27FC236}">
                <a16:creationId xmlns:a16="http://schemas.microsoft.com/office/drawing/2014/main" id="{3DF4A810-B390-F4CF-D92B-AE01C999FCB1}"/>
              </a:ext>
            </a:extLst>
          </p:cNvPr>
          <p:cNvSpPr>
            <a:spLocks noGrp="1"/>
          </p:cNvSpPr>
          <p:nvPr>
            <p:ph type="pic" sz="quarter" idx="27"/>
          </p:nvPr>
        </p:nvSpPr>
        <p:spPr>
          <a:xfrm>
            <a:off x="6946900" y="4462310"/>
            <a:ext cx="1450975" cy="1450975"/>
          </a:xfrm>
        </p:spPr>
        <p:txBody>
          <a:bodyPr/>
          <a:lstStyle/>
          <a:p>
            <a:endParaRPr lang="en-GB"/>
          </a:p>
        </p:txBody>
      </p:sp>
      <p:sp>
        <p:nvSpPr>
          <p:cNvPr id="21" name="Picture Placeholder 5">
            <a:extLst>
              <a:ext uri="{FF2B5EF4-FFF2-40B4-BE49-F238E27FC236}">
                <a16:creationId xmlns:a16="http://schemas.microsoft.com/office/drawing/2014/main" id="{7AE28018-FDE2-4CC2-3BEF-2ECBF5C94D39}"/>
              </a:ext>
            </a:extLst>
          </p:cNvPr>
          <p:cNvSpPr>
            <a:spLocks noGrp="1"/>
          </p:cNvSpPr>
          <p:nvPr>
            <p:ph type="pic" sz="quarter" idx="28"/>
          </p:nvPr>
        </p:nvSpPr>
        <p:spPr>
          <a:xfrm>
            <a:off x="8524875" y="1170393"/>
            <a:ext cx="1450975" cy="1450975"/>
          </a:xfrm>
        </p:spPr>
        <p:txBody>
          <a:bodyPr/>
          <a:lstStyle/>
          <a:p>
            <a:endParaRPr lang="en-GB"/>
          </a:p>
        </p:txBody>
      </p:sp>
      <p:sp>
        <p:nvSpPr>
          <p:cNvPr id="22" name="Picture Placeholder 5">
            <a:extLst>
              <a:ext uri="{FF2B5EF4-FFF2-40B4-BE49-F238E27FC236}">
                <a16:creationId xmlns:a16="http://schemas.microsoft.com/office/drawing/2014/main" id="{89630DDC-EACD-FA5F-F774-F413FFDCFCFF}"/>
              </a:ext>
            </a:extLst>
          </p:cNvPr>
          <p:cNvSpPr>
            <a:spLocks noGrp="1"/>
          </p:cNvSpPr>
          <p:nvPr>
            <p:ph type="pic" sz="quarter" idx="29"/>
          </p:nvPr>
        </p:nvSpPr>
        <p:spPr>
          <a:xfrm>
            <a:off x="8524875" y="2830154"/>
            <a:ext cx="1450975" cy="1450975"/>
          </a:xfrm>
        </p:spPr>
        <p:txBody>
          <a:bodyPr/>
          <a:lstStyle/>
          <a:p>
            <a:endParaRPr lang="en-GB"/>
          </a:p>
        </p:txBody>
      </p:sp>
      <p:sp>
        <p:nvSpPr>
          <p:cNvPr id="23" name="Picture Placeholder 5">
            <a:extLst>
              <a:ext uri="{FF2B5EF4-FFF2-40B4-BE49-F238E27FC236}">
                <a16:creationId xmlns:a16="http://schemas.microsoft.com/office/drawing/2014/main" id="{846B9BE8-46A2-4217-FB61-A57B8F330EBB}"/>
              </a:ext>
            </a:extLst>
          </p:cNvPr>
          <p:cNvSpPr>
            <a:spLocks noGrp="1"/>
          </p:cNvSpPr>
          <p:nvPr>
            <p:ph type="pic" sz="quarter" idx="30"/>
          </p:nvPr>
        </p:nvSpPr>
        <p:spPr>
          <a:xfrm>
            <a:off x="8524875" y="4462310"/>
            <a:ext cx="1450975" cy="1450975"/>
          </a:xfrm>
        </p:spPr>
        <p:txBody>
          <a:bodyPr/>
          <a:lstStyle/>
          <a:p>
            <a:endParaRPr lang="en-GB"/>
          </a:p>
        </p:txBody>
      </p:sp>
      <p:sp>
        <p:nvSpPr>
          <p:cNvPr id="24" name="Picture Placeholder 5">
            <a:extLst>
              <a:ext uri="{FF2B5EF4-FFF2-40B4-BE49-F238E27FC236}">
                <a16:creationId xmlns:a16="http://schemas.microsoft.com/office/drawing/2014/main" id="{DAE05FE6-938C-ADDD-CA2C-1EB451F91265}"/>
              </a:ext>
            </a:extLst>
          </p:cNvPr>
          <p:cNvSpPr>
            <a:spLocks noGrp="1"/>
          </p:cNvSpPr>
          <p:nvPr>
            <p:ph type="pic" sz="quarter" idx="31"/>
          </p:nvPr>
        </p:nvSpPr>
        <p:spPr>
          <a:xfrm>
            <a:off x="10102850" y="1170393"/>
            <a:ext cx="1450975" cy="1450975"/>
          </a:xfrm>
        </p:spPr>
        <p:txBody>
          <a:bodyPr/>
          <a:lstStyle/>
          <a:p>
            <a:endParaRPr lang="en-GB"/>
          </a:p>
        </p:txBody>
      </p:sp>
      <p:sp>
        <p:nvSpPr>
          <p:cNvPr id="25" name="Picture Placeholder 5">
            <a:extLst>
              <a:ext uri="{FF2B5EF4-FFF2-40B4-BE49-F238E27FC236}">
                <a16:creationId xmlns:a16="http://schemas.microsoft.com/office/drawing/2014/main" id="{AA80BD5E-B7BA-FB16-03C7-A62E5A416472}"/>
              </a:ext>
            </a:extLst>
          </p:cNvPr>
          <p:cNvSpPr>
            <a:spLocks noGrp="1"/>
          </p:cNvSpPr>
          <p:nvPr>
            <p:ph type="pic" sz="quarter" idx="32"/>
          </p:nvPr>
        </p:nvSpPr>
        <p:spPr>
          <a:xfrm>
            <a:off x="10102850" y="2830154"/>
            <a:ext cx="1450975" cy="1450975"/>
          </a:xfrm>
        </p:spPr>
        <p:txBody>
          <a:bodyPr/>
          <a:lstStyle/>
          <a:p>
            <a:endParaRPr lang="en-GB"/>
          </a:p>
        </p:txBody>
      </p:sp>
      <p:sp>
        <p:nvSpPr>
          <p:cNvPr id="26" name="Picture Placeholder 5">
            <a:extLst>
              <a:ext uri="{FF2B5EF4-FFF2-40B4-BE49-F238E27FC236}">
                <a16:creationId xmlns:a16="http://schemas.microsoft.com/office/drawing/2014/main" id="{6A57E553-7BB2-9D13-DF20-C561C1E0CCDB}"/>
              </a:ext>
            </a:extLst>
          </p:cNvPr>
          <p:cNvSpPr>
            <a:spLocks noGrp="1"/>
          </p:cNvSpPr>
          <p:nvPr>
            <p:ph type="pic" sz="quarter" idx="33"/>
          </p:nvPr>
        </p:nvSpPr>
        <p:spPr>
          <a:xfrm>
            <a:off x="10102850" y="4462310"/>
            <a:ext cx="1450975" cy="1450975"/>
          </a:xfrm>
        </p:spPr>
        <p:txBody>
          <a:bodyPr/>
          <a:lstStyle/>
          <a:p>
            <a:endParaRPr lang="en-GB"/>
          </a:p>
        </p:txBody>
      </p:sp>
    </p:spTree>
    <p:extLst>
      <p:ext uri="{BB962C8B-B14F-4D97-AF65-F5344CB8AC3E}">
        <p14:creationId xmlns:p14="http://schemas.microsoft.com/office/powerpoint/2010/main" val="100752145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E) 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DA8662-3131-BE4B-81F3-902683C3E0A5}"/>
              </a:ext>
            </a:extLst>
          </p:cNvPr>
          <p:cNvSpPr>
            <a:spLocks noGrp="1"/>
          </p:cNvSpPr>
          <p:nvPr>
            <p:ph idx="1"/>
          </p:nvPr>
        </p:nvSpPr>
        <p:spPr>
          <a:xfrm>
            <a:off x="838201" y="1691094"/>
            <a:ext cx="10515599" cy="4397901"/>
          </a:xfrm>
        </p:spPr>
        <p:txBody>
          <a:bodyPr/>
          <a:lstStyle>
            <a:lvl1pPr marL="290513" indent="-290513">
              <a:spcBef>
                <a:spcPts val="0"/>
              </a:spcBef>
              <a:spcAft>
                <a:spcPts val="600"/>
              </a:spcAft>
              <a:buFont typeface="Arial" panose="020B0604020202020204" pitchFamily="34" charset="0"/>
              <a:buChar char="•"/>
              <a:defRPr sz="2400"/>
            </a:lvl1pPr>
            <a:lvl2pPr marL="696913" indent="-239713">
              <a:spcBef>
                <a:spcPts val="0"/>
              </a:spcBef>
              <a:spcAft>
                <a:spcPts val="600"/>
              </a:spcAft>
              <a:buFont typeface="Arial" panose="020B0604020202020204" pitchFamily="34" charset="0"/>
              <a:buChar char="•"/>
              <a:defRPr sz="2000"/>
            </a:lvl2pPr>
            <a:lvl3pPr marL="1143000" indent="-228600">
              <a:spcBef>
                <a:spcPts val="0"/>
              </a:spcBef>
              <a:spcAft>
                <a:spcPts val="600"/>
              </a:spcAft>
              <a:buFont typeface="Arial" panose="020B0604020202020204" pitchFamily="34" charset="0"/>
              <a:buChar char="•"/>
              <a:defRPr sz="1800"/>
            </a:lvl3pPr>
            <a:lvl4pPr marL="1558925" indent="-234950">
              <a:spcBef>
                <a:spcPts val="0"/>
              </a:spcBef>
              <a:spcAft>
                <a:spcPts val="600"/>
              </a:spcAft>
              <a:buFont typeface="Arial" panose="020B0604020202020204" pitchFamily="34" charset="0"/>
              <a:buChar char="•"/>
              <a:defRPr sz="1600"/>
            </a:lvl4pPr>
            <a:lvl5pPr marL="2012950" indent="-234950">
              <a:spcBef>
                <a:spcPts val="0"/>
              </a:spcBef>
              <a:spcAft>
                <a:spcPts val="600"/>
              </a:spcAft>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B36A2A7-99E1-2B49-98B9-6C4286476E43}"/>
              </a:ext>
            </a:extLst>
          </p:cNvPr>
          <p:cNvSpPr>
            <a:spLocks noGrp="1"/>
          </p:cNvSpPr>
          <p:nvPr>
            <p:ph type="sldNum" sz="quarter" idx="12"/>
          </p:nvPr>
        </p:nvSpPr>
        <p:spPr/>
        <p:txBody>
          <a:bodyPr/>
          <a:lstStyle/>
          <a:p>
            <a:pPr marL="25400">
              <a:lnSpc>
                <a:spcPct val="100000"/>
              </a:lnSpc>
            </a:pPr>
            <a:fld id="{81D60167-4931-47E6-BA6A-407CBD079E47}" type="slidenum">
              <a:rPr lang="en-US" smtClean="0"/>
              <a:t>‹#›</a:t>
            </a:fld>
            <a:endParaRPr lang="en-US"/>
          </a:p>
        </p:txBody>
      </p:sp>
      <p:sp>
        <p:nvSpPr>
          <p:cNvPr id="9" name="Title 1">
            <a:extLst>
              <a:ext uri="{FF2B5EF4-FFF2-40B4-BE49-F238E27FC236}">
                <a16:creationId xmlns:a16="http://schemas.microsoft.com/office/drawing/2014/main" id="{CAA4AEC3-505F-5140-8D85-C7EF7107D6FB}"/>
              </a:ext>
            </a:extLst>
          </p:cNvPr>
          <p:cNvSpPr>
            <a:spLocks noGrp="1"/>
          </p:cNvSpPr>
          <p:nvPr>
            <p:ph type="title"/>
          </p:nvPr>
        </p:nvSpPr>
        <p:spPr>
          <a:xfrm>
            <a:off x="838201" y="365531"/>
            <a:ext cx="10515599" cy="1325563"/>
          </a:xfrm>
          <a:prstGeom prst="rect">
            <a:avLst/>
          </a:prstGeom>
        </p:spPr>
        <p:txBody>
          <a:bodyPr anchor="ctr" anchorCtr="0"/>
          <a:lstStyle/>
          <a:p>
            <a:r>
              <a:rPr lang="en-US"/>
              <a:t>Click to edit Master title style</a:t>
            </a:r>
          </a:p>
        </p:txBody>
      </p:sp>
    </p:spTree>
    <p:extLst>
      <p:ext uri="{BB962C8B-B14F-4D97-AF65-F5344CB8AC3E}">
        <p14:creationId xmlns:p14="http://schemas.microsoft.com/office/powerpoint/2010/main" val="1150107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lum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096250" cy="60939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809625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9" name="Picture Placeholder 8">
            <a:extLst>
              <a:ext uri="{FF2B5EF4-FFF2-40B4-BE49-F238E27FC236}">
                <a16:creationId xmlns:a16="http://schemas.microsoft.com/office/drawing/2014/main" id="{D2988131-C0E3-EE76-CEDC-DDB00DA433DD}"/>
              </a:ext>
            </a:extLst>
          </p:cNvPr>
          <p:cNvSpPr>
            <a:spLocks noGrp="1"/>
          </p:cNvSpPr>
          <p:nvPr>
            <p:ph type="pic" sz="quarter" idx="13"/>
          </p:nvPr>
        </p:nvSpPr>
        <p:spPr>
          <a:xfrm>
            <a:off x="10092235" y="563791"/>
            <a:ext cx="1461600" cy="1466621"/>
          </a:xfrm>
        </p:spPr>
        <p:txBody>
          <a:bodyPr/>
          <a:lstStyle/>
          <a:p>
            <a:endParaRPr lang="en-GB" dirty="0"/>
          </a:p>
        </p:txBody>
      </p:sp>
    </p:spTree>
    <p:extLst>
      <p:ext uri="{BB962C8B-B14F-4D97-AF65-F5344CB8AC3E}">
        <p14:creationId xmlns:p14="http://schemas.microsoft.com/office/powerpoint/2010/main" val="1889389154"/>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940">
          <p15:clr>
            <a:srgbClr val="FBAE40"/>
          </p15:clr>
        </p15:guide>
        <p15:guide id="5" pos="2180">
          <p15:clr>
            <a:srgbClr val="FBAE40"/>
          </p15:clr>
        </p15:guide>
        <p15:guide id="6" pos="3720">
          <p15:clr>
            <a:srgbClr val="FBAE40"/>
          </p15:clr>
        </p15:guide>
        <p15:guide id="7" pos="3960">
          <p15:clr>
            <a:srgbClr val="FBAE40"/>
          </p15:clr>
        </p15:guide>
        <p15:guide id="8" pos="5500">
          <p15:clr>
            <a:srgbClr val="FBAE40"/>
          </p15:clr>
        </p15:guide>
        <p15:guide id="9" pos="5740">
          <p15:clr>
            <a:srgbClr val="FBAE40"/>
          </p15:clr>
        </p15:guide>
        <p15:guide id="10" pos="7280">
          <p15:clr>
            <a:srgbClr val="FBAE40"/>
          </p15:clr>
        </p15:guide>
        <p15:guide id="11" orient="horz">
          <p15:clr>
            <a:srgbClr val="FBAE40"/>
          </p15:clr>
        </p15:guide>
        <p15:guide id="12" orient="horz" pos="4320">
          <p15:clr>
            <a:srgbClr val="FBAE40"/>
          </p15:clr>
        </p15:guide>
        <p15:guide id="13" orient="horz" pos="240">
          <p15:clr>
            <a:srgbClr val="FBAE40"/>
          </p15:clr>
        </p15:guide>
        <p15:guide id="14" orient="horz" pos="37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661400" cy="60939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0" y="1449389"/>
            <a:ext cx="414020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7" name="Content Placeholder 2">
            <a:extLst>
              <a:ext uri="{FF2B5EF4-FFF2-40B4-BE49-F238E27FC236}">
                <a16:creationId xmlns:a16="http://schemas.microsoft.com/office/drawing/2014/main" id="{03CD7BD9-5286-07E4-7B3E-03DA8008C187}"/>
              </a:ext>
            </a:extLst>
          </p:cNvPr>
          <p:cNvSpPr>
            <a:spLocks noGrp="1"/>
          </p:cNvSpPr>
          <p:nvPr>
            <p:ph idx="13"/>
          </p:nvPr>
        </p:nvSpPr>
        <p:spPr>
          <a:xfrm>
            <a:off x="5156200" y="1449389"/>
            <a:ext cx="4140200" cy="4456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8">
            <a:extLst>
              <a:ext uri="{FF2B5EF4-FFF2-40B4-BE49-F238E27FC236}">
                <a16:creationId xmlns:a16="http://schemas.microsoft.com/office/drawing/2014/main" id="{16E84F43-CEEA-6817-F462-03E835A637CD}"/>
              </a:ext>
            </a:extLst>
          </p:cNvPr>
          <p:cNvSpPr>
            <a:spLocks noGrp="1" noChangeAspect="1"/>
          </p:cNvSpPr>
          <p:nvPr>
            <p:ph type="pic" sz="quarter" idx="14"/>
          </p:nvPr>
        </p:nvSpPr>
        <p:spPr>
          <a:xfrm>
            <a:off x="10308489" y="563791"/>
            <a:ext cx="1248511" cy="1252800"/>
          </a:xfrm>
        </p:spPr>
        <p:txBody>
          <a:bodyPr/>
          <a:lstStyle/>
          <a:p>
            <a:endParaRPr lang="en-GB" dirty="0"/>
          </a:p>
        </p:txBody>
      </p:sp>
    </p:spTree>
    <p:extLst>
      <p:ext uri="{BB962C8B-B14F-4D97-AF65-F5344CB8AC3E}">
        <p14:creationId xmlns:p14="http://schemas.microsoft.com/office/powerpoint/2010/main" val="1406665575"/>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240">
          <p15:clr>
            <a:srgbClr val="FBAE40"/>
          </p15:clr>
        </p15:guide>
        <p15:guide id="16" orient="horz" pos="37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colum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2249488" y="381000"/>
            <a:ext cx="809625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2249488" y="1449389"/>
            <a:ext cx="8096250"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4" name="Picture Placeholder 8">
            <a:extLst>
              <a:ext uri="{FF2B5EF4-FFF2-40B4-BE49-F238E27FC236}">
                <a16:creationId xmlns:a16="http://schemas.microsoft.com/office/drawing/2014/main" id="{7B01852B-264C-0CDF-ADA4-A1512D788CBD}"/>
              </a:ext>
            </a:extLst>
          </p:cNvPr>
          <p:cNvSpPr>
            <a:spLocks noGrp="1" noChangeAspect="1"/>
          </p:cNvSpPr>
          <p:nvPr>
            <p:ph type="pic" sz="quarter" idx="14"/>
          </p:nvPr>
        </p:nvSpPr>
        <p:spPr>
          <a:xfrm>
            <a:off x="635000" y="563791"/>
            <a:ext cx="1248511" cy="1252800"/>
          </a:xfrm>
        </p:spPr>
        <p:txBody>
          <a:bodyPr/>
          <a:lstStyle/>
          <a:p>
            <a:endParaRPr lang="en-GB" dirty="0"/>
          </a:p>
        </p:txBody>
      </p:sp>
    </p:spTree>
    <p:extLst>
      <p:ext uri="{BB962C8B-B14F-4D97-AF65-F5344CB8AC3E}">
        <p14:creationId xmlns:p14="http://schemas.microsoft.com/office/powerpoint/2010/main" val="1896748726"/>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2249488" y="381000"/>
            <a:ext cx="809625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2249488" y="1449389"/>
            <a:ext cx="4462462"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4" name="Picture Placeholder 8">
            <a:extLst>
              <a:ext uri="{FF2B5EF4-FFF2-40B4-BE49-F238E27FC236}">
                <a16:creationId xmlns:a16="http://schemas.microsoft.com/office/drawing/2014/main" id="{7B01852B-264C-0CDF-ADA4-A1512D788CBD}"/>
              </a:ext>
            </a:extLst>
          </p:cNvPr>
          <p:cNvSpPr>
            <a:spLocks noGrp="1" noChangeAspect="1"/>
          </p:cNvSpPr>
          <p:nvPr>
            <p:ph type="pic" sz="quarter" idx="14"/>
          </p:nvPr>
        </p:nvSpPr>
        <p:spPr>
          <a:xfrm>
            <a:off x="635000" y="563791"/>
            <a:ext cx="1248511" cy="1252800"/>
          </a:xfrm>
        </p:spPr>
        <p:txBody>
          <a:bodyPr/>
          <a:lstStyle/>
          <a:p>
            <a:endParaRPr lang="en-GB" dirty="0"/>
          </a:p>
        </p:txBody>
      </p:sp>
      <p:sp>
        <p:nvSpPr>
          <p:cNvPr id="7" name="Content Placeholder 2">
            <a:extLst>
              <a:ext uri="{FF2B5EF4-FFF2-40B4-BE49-F238E27FC236}">
                <a16:creationId xmlns:a16="http://schemas.microsoft.com/office/drawing/2014/main" id="{98BFA57F-0E25-5F58-95AA-C504AC01BD04}"/>
              </a:ext>
            </a:extLst>
          </p:cNvPr>
          <p:cNvSpPr>
            <a:spLocks noGrp="1"/>
          </p:cNvSpPr>
          <p:nvPr>
            <p:ph idx="15"/>
          </p:nvPr>
        </p:nvSpPr>
        <p:spPr>
          <a:xfrm>
            <a:off x="7094538" y="1449389"/>
            <a:ext cx="4462462" cy="445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1480661"/>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r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809625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1" y="1449389"/>
            <a:ext cx="2847974" cy="4456112"/>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9" name="Chart Placeholder 8">
            <a:extLst>
              <a:ext uri="{FF2B5EF4-FFF2-40B4-BE49-F238E27FC236}">
                <a16:creationId xmlns:a16="http://schemas.microsoft.com/office/drawing/2014/main" id="{660C33D8-5360-373C-5DCA-4C55A474F7B3}"/>
              </a:ext>
            </a:extLst>
          </p:cNvPr>
          <p:cNvSpPr>
            <a:spLocks noGrp="1"/>
          </p:cNvSpPr>
          <p:nvPr>
            <p:ph type="chart" sz="quarter" idx="13"/>
          </p:nvPr>
        </p:nvSpPr>
        <p:spPr>
          <a:xfrm>
            <a:off x="3863975" y="1327355"/>
            <a:ext cx="7693025" cy="4578145"/>
          </a:xfrm>
        </p:spPr>
        <p:txBody>
          <a:bodyPr/>
          <a:lstStyle/>
          <a:p>
            <a:endParaRPr lang="en-GB"/>
          </a:p>
        </p:txBody>
      </p:sp>
    </p:spTree>
    <p:extLst>
      <p:ext uri="{BB962C8B-B14F-4D97-AF65-F5344CB8AC3E}">
        <p14:creationId xmlns:p14="http://schemas.microsoft.com/office/powerpoint/2010/main" val="1668393617"/>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e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2847975"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635001" y="1449389"/>
            <a:ext cx="2847974" cy="4456112"/>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9" name="Chart Placeholder 8">
            <a:extLst>
              <a:ext uri="{FF2B5EF4-FFF2-40B4-BE49-F238E27FC236}">
                <a16:creationId xmlns:a16="http://schemas.microsoft.com/office/drawing/2014/main" id="{660C33D8-5360-373C-5DCA-4C55A474F7B3}"/>
              </a:ext>
            </a:extLst>
          </p:cNvPr>
          <p:cNvSpPr>
            <a:spLocks noGrp="1"/>
          </p:cNvSpPr>
          <p:nvPr>
            <p:ph type="chart" sz="quarter" idx="13"/>
          </p:nvPr>
        </p:nvSpPr>
        <p:spPr>
          <a:xfrm>
            <a:off x="3863975" y="381000"/>
            <a:ext cx="7693025" cy="5524500"/>
          </a:xfrm>
        </p:spPr>
        <p:txBody>
          <a:bodyPr/>
          <a:lstStyle/>
          <a:p>
            <a:endParaRPr lang="en-GB"/>
          </a:p>
        </p:txBody>
      </p:sp>
    </p:spTree>
    <p:extLst>
      <p:ext uri="{BB962C8B-B14F-4D97-AF65-F5344CB8AC3E}">
        <p14:creationId xmlns:p14="http://schemas.microsoft.com/office/powerpoint/2010/main" val="1468090514"/>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C576-A5D5-6E80-D5BA-54962D351872}"/>
              </a:ext>
            </a:extLst>
          </p:cNvPr>
          <p:cNvSpPr>
            <a:spLocks noGrp="1"/>
          </p:cNvSpPr>
          <p:nvPr>
            <p:ph type="title"/>
          </p:nvPr>
        </p:nvSpPr>
        <p:spPr>
          <a:xfrm>
            <a:off x="635000" y="381000"/>
            <a:ext cx="10922000" cy="609398"/>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5B6214-3E76-CC56-BD91-339BF01D444F}"/>
              </a:ext>
            </a:extLst>
          </p:cNvPr>
          <p:cNvSpPr>
            <a:spLocks noGrp="1"/>
          </p:cNvSpPr>
          <p:nvPr>
            <p:ph idx="1"/>
          </p:nvPr>
        </p:nvSpPr>
        <p:spPr>
          <a:xfrm>
            <a:off x="3484954" y="1449389"/>
            <a:ext cx="6455971" cy="4456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81E058DA-09E1-C21F-7881-4AA1EF9D524E}"/>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193AAC0D-5BED-D242-AFA7-5FC8AD2C9BF8}"/>
              </a:ext>
            </a:extLst>
          </p:cNvPr>
          <p:cNvSpPr>
            <a:spLocks noGrp="1"/>
          </p:cNvSpPr>
          <p:nvPr>
            <p:ph type="sldNum" sz="quarter" idx="12"/>
          </p:nvPr>
        </p:nvSpPr>
        <p:spPr/>
        <p:txBody>
          <a:bodyPr/>
          <a:lstStyle/>
          <a:p>
            <a:fld id="{A23E8A7D-04A2-48A1-A66E-F300F0334603}" type="slidenum">
              <a:rPr lang="en-GB" smtClean="0"/>
              <a:t>‹#›</a:t>
            </a:fld>
            <a:endParaRPr lang="en-GB"/>
          </a:p>
        </p:txBody>
      </p:sp>
      <p:sp>
        <p:nvSpPr>
          <p:cNvPr id="7" name="Picture Placeholder 9">
            <a:extLst>
              <a:ext uri="{FF2B5EF4-FFF2-40B4-BE49-F238E27FC236}">
                <a16:creationId xmlns:a16="http://schemas.microsoft.com/office/drawing/2014/main" id="{E8449587-6CB3-56B8-6FAD-52840618EE54}"/>
              </a:ext>
            </a:extLst>
          </p:cNvPr>
          <p:cNvSpPr>
            <a:spLocks noGrp="1"/>
          </p:cNvSpPr>
          <p:nvPr>
            <p:ph type="pic" sz="quarter" idx="13"/>
          </p:nvPr>
        </p:nvSpPr>
        <p:spPr>
          <a:xfrm>
            <a:off x="635000" y="1447800"/>
            <a:ext cx="2444750" cy="2444750"/>
          </a:xfrm>
          <a:prstGeom prst="ellipse">
            <a:avLst/>
          </a:prstGeom>
          <a:ln>
            <a:solidFill>
              <a:schemeClr val="accent1"/>
            </a:solidFill>
          </a:ln>
        </p:spPr>
        <p:txBody>
          <a:bodyPr/>
          <a:lstStyle/>
          <a:p>
            <a:endParaRPr lang="en-GB" dirty="0"/>
          </a:p>
        </p:txBody>
      </p:sp>
      <p:sp>
        <p:nvSpPr>
          <p:cNvPr id="9" name="Text Placeholder 8">
            <a:extLst>
              <a:ext uri="{FF2B5EF4-FFF2-40B4-BE49-F238E27FC236}">
                <a16:creationId xmlns:a16="http://schemas.microsoft.com/office/drawing/2014/main" id="{FB89527D-CD98-5F8C-B909-0846D2E45923}"/>
              </a:ext>
            </a:extLst>
          </p:cNvPr>
          <p:cNvSpPr>
            <a:spLocks noGrp="1"/>
          </p:cNvSpPr>
          <p:nvPr>
            <p:ph type="body" sz="quarter" idx="14"/>
          </p:nvPr>
        </p:nvSpPr>
        <p:spPr>
          <a:xfrm>
            <a:off x="635000" y="3979863"/>
            <a:ext cx="2444750" cy="744537"/>
          </a:xfrm>
        </p:spPr>
        <p:txBody>
          <a:bodyPr/>
          <a:lstStyle>
            <a:lvl1pPr marL="0" indent="0">
              <a:spcAft>
                <a:spcPts val="0"/>
              </a:spcAft>
              <a:buNone/>
              <a:defRPr sz="1400" b="1"/>
            </a:lvl1pPr>
            <a:lvl2pPr marL="7938" indent="0">
              <a:spcAft>
                <a:spcPts val="0"/>
              </a:spcAft>
              <a:buNone/>
              <a:tabLst/>
              <a:defRPr sz="14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694325892"/>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177">
          <p15:clr>
            <a:srgbClr val="FBAE40"/>
          </p15:clr>
        </p15:guide>
        <p15:guide id="5" pos="1417">
          <p15:clr>
            <a:srgbClr val="FBAE40"/>
          </p15:clr>
        </p15:guide>
        <p15:guide id="6" pos="2194">
          <p15:clr>
            <a:srgbClr val="FBAE40"/>
          </p15:clr>
        </p15:guide>
        <p15:guide id="7" pos="2434">
          <p15:clr>
            <a:srgbClr val="FBAE40"/>
          </p15:clr>
        </p15:guide>
        <p15:guide id="8" pos="3211">
          <p15:clr>
            <a:srgbClr val="FBAE40"/>
          </p15:clr>
        </p15:guide>
        <p15:guide id="9" pos="3451">
          <p15:clr>
            <a:srgbClr val="FBAE40"/>
          </p15:clr>
        </p15:guide>
        <p15:guide id="10" pos="4228">
          <p15:clr>
            <a:srgbClr val="FBAE40"/>
          </p15:clr>
        </p15:guide>
        <p15:guide id="11" pos="4468">
          <p15:clr>
            <a:srgbClr val="FBAE40"/>
          </p15:clr>
        </p15:guide>
        <p15:guide id="12" pos="5245">
          <p15:clr>
            <a:srgbClr val="FBAE40"/>
          </p15:clr>
        </p15:guide>
        <p15:guide id="13" pos="5485">
          <p15:clr>
            <a:srgbClr val="FBAE40"/>
          </p15:clr>
        </p15:guide>
        <p15:guide id="14" pos="6262">
          <p15:clr>
            <a:srgbClr val="FBAE40"/>
          </p15:clr>
        </p15:guide>
        <p15:guide id="15" pos="6502">
          <p15:clr>
            <a:srgbClr val="FBAE40"/>
          </p15:clr>
        </p15:guide>
        <p15:guide id="16" pos="7280">
          <p15:clr>
            <a:srgbClr val="FBAE40"/>
          </p15:clr>
        </p15:guide>
        <p15:guide id="17" orient="horz">
          <p15:clr>
            <a:srgbClr val="FBAE40"/>
          </p15:clr>
        </p15:guide>
        <p15:guide id="18" orient="horz" pos="4320">
          <p15:clr>
            <a:srgbClr val="FBAE40"/>
          </p15:clr>
        </p15:guide>
        <p15:guide id="19" orient="horz" pos="240">
          <p15:clr>
            <a:srgbClr val="FBAE40"/>
          </p15:clr>
        </p15:guide>
        <p15:guide id="20" orient="horz" pos="39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635000" y="917775"/>
            <a:ext cx="4122195" cy="2164632"/>
          </a:xfrm>
        </p:spPr>
        <p:txBody>
          <a:bodyPr anchor="t"/>
          <a:lstStyle>
            <a:lvl1pPr>
              <a:defRPr sz="5500"/>
            </a:lvl1pPr>
          </a:lstStyle>
          <a:p>
            <a:r>
              <a:rPr lang="en-GB" dirty="0"/>
              <a:t>Click to edit Master title style</a:t>
            </a:r>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5156200" y="952500"/>
            <a:ext cx="6400800" cy="40246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9036033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584">
          <p15:clr>
            <a:srgbClr val="FBAE40"/>
          </p15:clr>
        </p15:guide>
        <p15:guide id="5" pos="1824">
          <p15:clr>
            <a:srgbClr val="FBAE40"/>
          </p15:clr>
        </p15:guide>
        <p15:guide id="6" pos="3008">
          <p15:clr>
            <a:srgbClr val="FBAE40"/>
          </p15:clr>
        </p15:guide>
        <p15:guide id="7" pos="3248">
          <p15:clr>
            <a:srgbClr val="FBAE40"/>
          </p15:clr>
        </p15:guide>
        <p15:guide id="8" pos="4432">
          <p15:clr>
            <a:srgbClr val="FBAE40"/>
          </p15:clr>
        </p15:guide>
        <p15:guide id="9" pos="4672">
          <p15:clr>
            <a:srgbClr val="FBAE40"/>
          </p15:clr>
        </p15:guide>
        <p15:guide id="10" pos="5856">
          <p15:clr>
            <a:srgbClr val="FBAE40"/>
          </p15:clr>
        </p15:guide>
        <p15:guide id="11" pos="6096">
          <p15:clr>
            <a:srgbClr val="FBAE40"/>
          </p15:clr>
        </p15:guide>
        <p15:guide id="12" pos="7280">
          <p15:clr>
            <a:srgbClr val="FBAE40"/>
          </p15:clr>
        </p15:guide>
        <p15:guide id="13" orient="horz">
          <p15:clr>
            <a:srgbClr val="FBAE40"/>
          </p15:clr>
        </p15:guide>
        <p15:guide id="14" orient="horz" pos="4320">
          <p15:clr>
            <a:srgbClr val="FBAE40"/>
          </p15:clr>
        </p15:guide>
        <p15:guide id="15" orient="horz" pos="600">
          <p15:clr>
            <a:srgbClr val="FBAE40"/>
          </p15:clr>
        </p15:guide>
        <p15:guide id="16" orient="horz" pos="3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centered">
    <p:spTree>
      <p:nvGrpSpPr>
        <p:cNvPr id="1" name=""/>
        <p:cNvGrpSpPr/>
        <p:nvPr/>
      </p:nvGrpSpPr>
      <p:grpSpPr>
        <a:xfrm>
          <a:off x="0" y="0"/>
          <a:ext cx="0" cy="0"/>
          <a:chOff x="0" y="0"/>
          <a:chExt cx="0" cy="0"/>
        </a:xfrm>
      </p:grpSpPr>
      <p:cxnSp>
        <p:nvCxnSpPr>
          <p:cNvPr id="7" name="Elbow Connector 6">
            <a:extLst>
              <a:ext uri="{FF2B5EF4-FFF2-40B4-BE49-F238E27FC236}">
                <a16:creationId xmlns:a16="http://schemas.microsoft.com/office/drawing/2014/main" id="{0D45B80C-513A-A9A2-3B02-A272CDBE796C}"/>
              </a:ext>
            </a:extLst>
          </p:cNvPr>
          <p:cNvCxnSpPr>
            <a:cxnSpLocks/>
          </p:cNvCxnSpPr>
          <p:nvPr userDrawn="1"/>
        </p:nvCxnSpPr>
        <p:spPr>
          <a:xfrm rot="5400000" flipH="1" flipV="1">
            <a:off x="5683250" y="984250"/>
            <a:ext cx="6286500" cy="5461000"/>
          </a:xfrm>
          <a:prstGeom prst="bentConnector3">
            <a:avLst>
              <a:gd name="adj1" fmla="val 99894"/>
            </a:avLst>
          </a:prstGeom>
          <a:ln w="9525">
            <a:solidFill>
              <a:schemeClr val="tx2"/>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A7F75C54-B402-C36D-F29B-8D33B32EA592}"/>
              </a:ext>
            </a:extLst>
          </p:cNvPr>
          <p:cNvSpPr/>
          <p:nvPr userDrawn="1"/>
        </p:nvSpPr>
        <p:spPr>
          <a:xfrm>
            <a:off x="2254103" y="2202548"/>
            <a:ext cx="7676708" cy="275075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a:extLst>
              <a:ext uri="{FF2B5EF4-FFF2-40B4-BE49-F238E27FC236}">
                <a16:creationId xmlns:a16="http://schemas.microsoft.com/office/drawing/2014/main" id="{8B392022-B8AF-E6FB-7657-BECC13880B6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3291" y="-189368"/>
            <a:ext cx="13001625" cy="6179784"/>
          </a:xfrm>
          <a:prstGeom prst="rect">
            <a:avLst/>
          </a:prstGeom>
        </p:spPr>
      </p:pic>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1342663" y="2894775"/>
            <a:ext cx="9506674" cy="725776"/>
          </a:xfrm>
        </p:spPr>
        <p:txBody>
          <a:bodyPr anchor="b">
            <a:spAutoFit/>
          </a:bodyPr>
          <a:lstStyle>
            <a:lvl1pPr algn="ctr">
              <a:defRPr sz="5500"/>
            </a:lvl1pPr>
          </a:lstStyle>
          <a:p>
            <a:r>
              <a:rPr lang="en-GB" dirty="0"/>
              <a:t>Click to edit Master title style</a:t>
            </a:r>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2892057" y="3647076"/>
            <a:ext cx="6400800" cy="417294"/>
          </a:xfrm>
        </p:spPr>
        <p:txBody>
          <a:bodyPr>
            <a:spAutoFit/>
          </a:bodyPr>
          <a:lstStyle>
            <a:lvl1pPr algn="ctr">
              <a:defRPr/>
            </a:lvl1pPr>
          </a:lstStyle>
          <a:p>
            <a:pPr lvl="0"/>
            <a:r>
              <a:rPr lang="en-GB" dirty="0"/>
              <a:t>Click to edit Master text styles</a:t>
            </a:r>
          </a:p>
        </p:txBody>
      </p:sp>
      <p:sp>
        <p:nvSpPr>
          <p:cNvPr id="4" name="TextBox 3">
            <a:extLst>
              <a:ext uri="{FF2B5EF4-FFF2-40B4-BE49-F238E27FC236}">
                <a16:creationId xmlns:a16="http://schemas.microsoft.com/office/drawing/2014/main" id="{37677DA2-3379-6441-D77E-CCE15D7C633A}"/>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spTree>
    <p:extLst>
      <p:ext uri="{BB962C8B-B14F-4D97-AF65-F5344CB8AC3E}">
        <p14:creationId xmlns:p14="http://schemas.microsoft.com/office/powerpoint/2010/main" val="36669642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1284788" y="2522045"/>
            <a:ext cx="9506674" cy="725776"/>
          </a:xfrm>
        </p:spPr>
        <p:txBody>
          <a:bodyPr anchor="t">
            <a:spAutoFit/>
          </a:bodyPr>
          <a:lstStyle>
            <a:lvl1pPr algn="l">
              <a:defRPr sz="5500"/>
            </a:lvl1pPr>
          </a:lstStyle>
          <a:p>
            <a:r>
              <a:rPr lang="en-GB" dirty="0"/>
              <a:t>Click to edit Master title style</a:t>
            </a:r>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1284788" y="3365694"/>
            <a:ext cx="6400800" cy="417294"/>
          </a:xfrm>
        </p:spPr>
        <p:txBody>
          <a:bodyPr>
            <a:spAutoFit/>
          </a:bodyPr>
          <a:lstStyle>
            <a:lvl1pPr algn="l">
              <a:defRPr/>
            </a:lvl1pPr>
          </a:lstStyle>
          <a:p>
            <a:pPr lvl="0"/>
            <a:r>
              <a:rPr lang="en-GB" dirty="0"/>
              <a:t>Click to edit Master text styles</a:t>
            </a:r>
          </a:p>
        </p:txBody>
      </p:sp>
      <p:sp>
        <p:nvSpPr>
          <p:cNvPr id="4" name="TextBox 3">
            <a:extLst>
              <a:ext uri="{FF2B5EF4-FFF2-40B4-BE49-F238E27FC236}">
                <a16:creationId xmlns:a16="http://schemas.microsoft.com/office/drawing/2014/main" id="{37677DA2-3379-6441-D77E-CCE15D7C633A}"/>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cxnSp>
        <p:nvCxnSpPr>
          <p:cNvPr id="9" name="Elbow Connector 8">
            <a:extLst>
              <a:ext uri="{FF2B5EF4-FFF2-40B4-BE49-F238E27FC236}">
                <a16:creationId xmlns:a16="http://schemas.microsoft.com/office/drawing/2014/main" id="{18EE1BD9-09F4-115F-82B2-C1350900B07A}"/>
              </a:ext>
            </a:extLst>
          </p:cNvPr>
          <p:cNvCxnSpPr>
            <a:cxnSpLocks/>
          </p:cNvCxnSpPr>
          <p:nvPr userDrawn="1"/>
        </p:nvCxnSpPr>
        <p:spPr>
          <a:xfrm flipV="1">
            <a:off x="635000" y="1883528"/>
            <a:ext cx="10922000" cy="4974472"/>
          </a:xfrm>
          <a:prstGeom prst="bentConnector3">
            <a:avLst>
              <a:gd name="adj1" fmla="val 59"/>
            </a:avLst>
          </a:prstGeom>
          <a:ln w="9525">
            <a:solidFill>
              <a:schemeClr val="tx2"/>
            </a:solidFill>
            <a:tailEnd type="stealth" w="lg" len="lg"/>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653A375E-CB5F-84B2-13D8-1394A55823B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26285" y="2871715"/>
            <a:ext cx="8074276" cy="3837773"/>
          </a:xfrm>
          <a:prstGeom prst="rect">
            <a:avLst/>
          </a:prstGeom>
        </p:spPr>
      </p:pic>
    </p:spTree>
    <p:extLst>
      <p:ext uri="{BB962C8B-B14F-4D97-AF65-F5344CB8AC3E}">
        <p14:creationId xmlns:p14="http://schemas.microsoft.com/office/powerpoint/2010/main" val="2847197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635000" y="917775"/>
            <a:ext cx="4122195" cy="2164632"/>
          </a:xfrm>
        </p:spPr>
        <p:txBody>
          <a:bodyPr anchor="t"/>
          <a:lstStyle>
            <a:lvl1pPr>
              <a:defRPr sz="5500"/>
            </a:lvl1pPr>
          </a:lstStyle>
          <a:p>
            <a:r>
              <a:rPr lang="en-GB" dirty="0"/>
              <a:t>Click to edit Master title style</a:t>
            </a:r>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5156200" y="952500"/>
            <a:ext cx="6400800" cy="40246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321842860"/>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00" userDrawn="1">
          <p15:clr>
            <a:srgbClr val="FBAE40"/>
          </p15:clr>
        </p15:guide>
        <p15:guide id="4" pos="1584" userDrawn="1">
          <p15:clr>
            <a:srgbClr val="FBAE40"/>
          </p15:clr>
        </p15:guide>
        <p15:guide id="5" pos="1824" userDrawn="1">
          <p15:clr>
            <a:srgbClr val="FBAE40"/>
          </p15:clr>
        </p15:guide>
        <p15:guide id="6" pos="3008" userDrawn="1">
          <p15:clr>
            <a:srgbClr val="FBAE40"/>
          </p15:clr>
        </p15:guide>
        <p15:guide id="7" pos="3248" userDrawn="1">
          <p15:clr>
            <a:srgbClr val="FBAE40"/>
          </p15:clr>
        </p15:guide>
        <p15:guide id="8" pos="4432" userDrawn="1">
          <p15:clr>
            <a:srgbClr val="FBAE40"/>
          </p15:clr>
        </p15:guide>
        <p15:guide id="9" pos="4672" userDrawn="1">
          <p15:clr>
            <a:srgbClr val="FBAE40"/>
          </p15:clr>
        </p15:guide>
        <p15:guide id="10" pos="5856" userDrawn="1">
          <p15:clr>
            <a:srgbClr val="FBAE40"/>
          </p15:clr>
        </p15:guide>
        <p15:guide id="11" pos="6096" userDrawn="1">
          <p15:clr>
            <a:srgbClr val="FBAE40"/>
          </p15:clr>
        </p15:guide>
        <p15:guide id="12" pos="7280" userDrawn="1">
          <p15:clr>
            <a:srgbClr val="FBAE40"/>
          </p15:clr>
        </p15:guide>
        <p15:guide id="13" orient="horz" userDrawn="1">
          <p15:clr>
            <a:srgbClr val="FBAE40"/>
          </p15:clr>
        </p15:guide>
        <p15:guide id="14" orient="horz" pos="4320" userDrawn="1">
          <p15:clr>
            <a:srgbClr val="FBAE40"/>
          </p15:clr>
        </p15:guide>
        <p15:guide id="15" orient="horz" pos="600" userDrawn="1">
          <p15:clr>
            <a:srgbClr val="FBAE40"/>
          </p15:clr>
        </p15:guide>
        <p15:guide id="16" orient="horz" pos="37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centered">
    <p:spTree>
      <p:nvGrpSpPr>
        <p:cNvPr id="1" name=""/>
        <p:cNvGrpSpPr/>
        <p:nvPr/>
      </p:nvGrpSpPr>
      <p:grpSpPr>
        <a:xfrm>
          <a:off x="0" y="0"/>
          <a:ext cx="0" cy="0"/>
          <a:chOff x="0" y="0"/>
          <a:chExt cx="0" cy="0"/>
        </a:xfrm>
      </p:grpSpPr>
      <p:cxnSp>
        <p:nvCxnSpPr>
          <p:cNvPr id="7" name="Elbow Connector 6">
            <a:extLst>
              <a:ext uri="{FF2B5EF4-FFF2-40B4-BE49-F238E27FC236}">
                <a16:creationId xmlns:a16="http://schemas.microsoft.com/office/drawing/2014/main" id="{0D45B80C-513A-A9A2-3B02-A272CDBE796C}"/>
              </a:ext>
            </a:extLst>
          </p:cNvPr>
          <p:cNvCxnSpPr>
            <a:cxnSpLocks/>
          </p:cNvCxnSpPr>
          <p:nvPr userDrawn="1"/>
        </p:nvCxnSpPr>
        <p:spPr>
          <a:xfrm rot="5400000" flipH="1" flipV="1">
            <a:off x="5683250" y="984250"/>
            <a:ext cx="6286500" cy="5461000"/>
          </a:xfrm>
          <a:prstGeom prst="bentConnector3">
            <a:avLst>
              <a:gd name="adj1" fmla="val 99894"/>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A7F75C54-B402-C36D-F29B-8D33B32EA592}"/>
              </a:ext>
            </a:extLst>
          </p:cNvPr>
          <p:cNvSpPr/>
          <p:nvPr userDrawn="1"/>
        </p:nvSpPr>
        <p:spPr>
          <a:xfrm>
            <a:off x="2254103" y="2202548"/>
            <a:ext cx="7676708" cy="27507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4" name="TextBox 3">
            <a:extLst>
              <a:ext uri="{FF2B5EF4-FFF2-40B4-BE49-F238E27FC236}">
                <a16:creationId xmlns:a16="http://schemas.microsoft.com/office/drawing/2014/main" id="{37677DA2-3379-6441-D77E-CCE15D7C633A}"/>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pic>
        <p:nvPicPr>
          <p:cNvPr id="9" name="Graphic 8">
            <a:extLst>
              <a:ext uri="{FF2B5EF4-FFF2-40B4-BE49-F238E27FC236}">
                <a16:creationId xmlns:a16="http://schemas.microsoft.com/office/drawing/2014/main" id="{9198952C-BC1D-C1E5-1AD2-4E621740F3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326" y="-117651"/>
            <a:ext cx="13001625" cy="6179784"/>
          </a:xfrm>
          <a:prstGeom prst="rect">
            <a:avLst/>
          </a:prstGeom>
        </p:spPr>
      </p:pic>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1342663" y="2894775"/>
            <a:ext cx="9506674" cy="725776"/>
          </a:xfrm>
        </p:spPr>
        <p:txBody>
          <a:bodyPr anchor="b">
            <a:spAutoFit/>
          </a:bodyPr>
          <a:lstStyle>
            <a:lvl1pPr algn="ctr">
              <a:defRPr sz="5500"/>
            </a:lvl1pPr>
          </a:lstStyle>
          <a:p>
            <a:r>
              <a:rPr lang="en-GB" dirty="0"/>
              <a:t>Click to edit Master title style</a:t>
            </a:r>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2892057" y="3647076"/>
            <a:ext cx="6400800" cy="417294"/>
          </a:xfrm>
        </p:spPr>
        <p:txBody>
          <a:bodyPr>
            <a:spAutoFit/>
          </a:bodyPr>
          <a:lstStyle>
            <a:lvl1pPr algn="ctr">
              <a:defRPr/>
            </a:lvl1pPr>
          </a:lstStyle>
          <a:p>
            <a:pPr lvl="0"/>
            <a:r>
              <a:rPr lang="en-GB" dirty="0"/>
              <a:t>Click to edit Master text styles</a:t>
            </a:r>
          </a:p>
        </p:txBody>
      </p:sp>
    </p:spTree>
    <p:extLst>
      <p:ext uri="{BB962C8B-B14F-4D97-AF65-F5344CB8AC3E}">
        <p14:creationId xmlns:p14="http://schemas.microsoft.com/office/powerpoint/2010/main" val="4795232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0C1D-D307-25A4-C45C-55F396962F9D}"/>
              </a:ext>
            </a:extLst>
          </p:cNvPr>
          <p:cNvSpPr>
            <a:spLocks noGrp="1"/>
          </p:cNvSpPr>
          <p:nvPr>
            <p:ph type="title"/>
          </p:nvPr>
        </p:nvSpPr>
        <p:spPr>
          <a:xfrm>
            <a:off x="1284788" y="2522045"/>
            <a:ext cx="9506674" cy="725776"/>
          </a:xfrm>
        </p:spPr>
        <p:txBody>
          <a:bodyPr anchor="t">
            <a:spAutoFit/>
          </a:bodyPr>
          <a:lstStyle>
            <a:lvl1pPr algn="l">
              <a:defRPr sz="5500"/>
            </a:lvl1pPr>
          </a:lstStyle>
          <a:p>
            <a:r>
              <a:rPr lang="en-GB" dirty="0"/>
              <a:t>Click to edit Master title style</a:t>
            </a:r>
          </a:p>
        </p:txBody>
      </p:sp>
      <p:sp>
        <p:nvSpPr>
          <p:cNvPr id="5" name="Footer Placeholder 4">
            <a:extLst>
              <a:ext uri="{FF2B5EF4-FFF2-40B4-BE49-F238E27FC236}">
                <a16:creationId xmlns:a16="http://schemas.microsoft.com/office/drawing/2014/main" id="{9B977ED5-743C-7713-8907-8E638C36C4BC}"/>
              </a:ext>
            </a:extLst>
          </p:cNvPr>
          <p:cNvSpPr>
            <a:spLocks noGrp="1"/>
          </p:cNvSpPr>
          <p:nvPr>
            <p:ph type="ftr" sz="quarter" idx="11"/>
          </p:nvPr>
        </p:nvSpPr>
        <p:spPr/>
        <p:txBody>
          <a:bodyPr/>
          <a:lstStyle/>
          <a:p>
            <a:r>
              <a:rPr lang="en-GB"/>
              <a:t>The Michael J. Fox Foundation for Parkinson’s Research</a:t>
            </a:r>
          </a:p>
        </p:txBody>
      </p:sp>
      <p:sp>
        <p:nvSpPr>
          <p:cNvPr id="6" name="Slide Number Placeholder 5">
            <a:extLst>
              <a:ext uri="{FF2B5EF4-FFF2-40B4-BE49-F238E27FC236}">
                <a16:creationId xmlns:a16="http://schemas.microsoft.com/office/drawing/2014/main" id="{5AEB3CA2-6C92-354C-FF91-61B3C848975D}"/>
              </a:ext>
            </a:extLst>
          </p:cNvPr>
          <p:cNvSpPr>
            <a:spLocks noGrp="1"/>
          </p:cNvSpPr>
          <p:nvPr>
            <p:ph type="sldNum" sz="quarter" idx="12"/>
          </p:nvPr>
        </p:nvSpPr>
        <p:spPr/>
        <p:txBody>
          <a:bodyPr/>
          <a:lstStyle/>
          <a:p>
            <a:fld id="{4E6A7EE9-6199-2549-BE8D-99EEBEBA55ED}" type="slidenum">
              <a:rPr lang="en-GB" smtClean="0"/>
              <a:t>‹#›</a:t>
            </a:fld>
            <a:endParaRPr lang="en-GB"/>
          </a:p>
        </p:txBody>
      </p:sp>
      <p:sp>
        <p:nvSpPr>
          <p:cNvPr id="10" name="Text Placeholder 9">
            <a:extLst>
              <a:ext uri="{FF2B5EF4-FFF2-40B4-BE49-F238E27FC236}">
                <a16:creationId xmlns:a16="http://schemas.microsoft.com/office/drawing/2014/main" id="{7290D842-4B30-B511-DFDC-B7599E33C209}"/>
              </a:ext>
            </a:extLst>
          </p:cNvPr>
          <p:cNvSpPr>
            <a:spLocks noGrp="1"/>
          </p:cNvSpPr>
          <p:nvPr>
            <p:ph type="body" sz="quarter" idx="13"/>
          </p:nvPr>
        </p:nvSpPr>
        <p:spPr>
          <a:xfrm>
            <a:off x="1284788" y="3365694"/>
            <a:ext cx="6400800" cy="417294"/>
          </a:xfrm>
        </p:spPr>
        <p:txBody>
          <a:bodyPr>
            <a:spAutoFit/>
          </a:bodyPr>
          <a:lstStyle>
            <a:lvl1pPr algn="l">
              <a:defRPr/>
            </a:lvl1pPr>
          </a:lstStyle>
          <a:p>
            <a:pPr lvl="0"/>
            <a:r>
              <a:rPr lang="en-GB" dirty="0"/>
              <a:t>Click to edit Master text styles</a:t>
            </a:r>
          </a:p>
        </p:txBody>
      </p:sp>
      <p:sp>
        <p:nvSpPr>
          <p:cNvPr id="4" name="TextBox 3">
            <a:extLst>
              <a:ext uri="{FF2B5EF4-FFF2-40B4-BE49-F238E27FC236}">
                <a16:creationId xmlns:a16="http://schemas.microsoft.com/office/drawing/2014/main" id="{37677DA2-3379-6441-D77E-CCE15D7C633A}"/>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cxnSp>
        <p:nvCxnSpPr>
          <p:cNvPr id="9" name="Elbow Connector 8">
            <a:extLst>
              <a:ext uri="{FF2B5EF4-FFF2-40B4-BE49-F238E27FC236}">
                <a16:creationId xmlns:a16="http://schemas.microsoft.com/office/drawing/2014/main" id="{18EE1BD9-09F4-115F-82B2-C1350900B07A}"/>
              </a:ext>
            </a:extLst>
          </p:cNvPr>
          <p:cNvCxnSpPr>
            <a:cxnSpLocks/>
          </p:cNvCxnSpPr>
          <p:nvPr userDrawn="1"/>
        </p:nvCxnSpPr>
        <p:spPr>
          <a:xfrm flipV="1">
            <a:off x="635000" y="1883528"/>
            <a:ext cx="10922000" cy="4974472"/>
          </a:xfrm>
          <a:prstGeom prst="bentConnector3">
            <a:avLst>
              <a:gd name="adj1" fmla="val 59"/>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653A375E-CB5F-84B2-13D8-1394A55823B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26285" y="2871715"/>
            <a:ext cx="8074276" cy="3837773"/>
          </a:xfrm>
          <a:prstGeom prst="rect">
            <a:avLst/>
          </a:prstGeom>
        </p:spPr>
      </p:pic>
    </p:spTree>
    <p:extLst>
      <p:ext uri="{BB962C8B-B14F-4D97-AF65-F5344CB8AC3E}">
        <p14:creationId xmlns:p14="http://schemas.microsoft.com/office/powerpoint/2010/main" val="18445645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Quote with photo">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FCADB6A-7E84-438C-973E-1C05227257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326" y="-117651"/>
            <a:ext cx="13001625" cy="6179784"/>
          </a:xfrm>
          <a:prstGeom prst="rect">
            <a:avLst/>
          </a:prstGeom>
        </p:spPr>
      </p:pic>
      <p:sp>
        <p:nvSpPr>
          <p:cNvPr id="3" name="Footer Placeholder 2">
            <a:extLst>
              <a:ext uri="{FF2B5EF4-FFF2-40B4-BE49-F238E27FC236}">
                <a16:creationId xmlns:a16="http://schemas.microsoft.com/office/drawing/2014/main" id="{DBC801D3-AD1B-6335-EE7F-6F3435284C80}"/>
              </a:ext>
            </a:extLst>
          </p:cNvPr>
          <p:cNvSpPr>
            <a:spLocks noGrp="1"/>
          </p:cNvSpPr>
          <p:nvPr>
            <p:ph type="ftr" sz="quarter" idx="10"/>
          </p:nvPr>
        </p:nvSpPr>
        <p:spPr/>
        <p:txBody>
          <a:bodyPr/>
          <a:lstStyle/>
          <a:p>
            <a:r>
              <a:rPr lang="en-GB"/>
              <a:t>The Michael J. Fox Foundation for Parkinson’s Research</a:t>
            </a:r>
            <a:endParaRPr lang="en-GB" dirty="0"/>
          </a:p>
        </p:txBody>
      </p:sp>
      <p:sp>
        <p:nvSpPr>
          <p:cNvPr id="4" name="Slide Number Placeholder 3">
            <a:extLst>
              <a:ext uri="{FF2B5EF4-FFF2-40B4-BE49-F238E27FC236}">
                <a16:creationId xmlns:a16="http://schemas.microsoft.com/office/drawing/2014/main" id="{1CADDFC2-733F-FFDF-5547-116919D41EDE}"/>
              </a:ext>
            </a:extLst>
          </p:cNvPr>
          <p:cNvSpPr>
            <a:spLocks noGrp="1"/>
          </p:cNvSpPr>
          <p:nvPr>
            <p:ph type="sldNum" sz="quarter" idx="11"/>
          </p:nvPr>
        </p:nvSpPr>
        <p:spPr/>
        <p:txBody>
          <a:bodyPr/>
          <a:lstStyle/>
          <a:p>
            <a:fld id="{A23E8A7D-04A2-48A1-A66E-F300F0334603}" type="slidenum">
              <a:rPr lang="en-GB" smtClean="0"/>
              <a:pPr/>
              <a:t>‹#›</a:t>
            </a:fld>
            <a:endParaRPr lang="en-GB" dirty="0"/>
          </a:p>
        </p:txBody>
      </p:sp>
      <p:sp>
        <p:nvSpPr>
          <p:cNvPr id="9" name="Text Placeholder 8">
            <a:extLst>
              <a:ext uri="{FF2B5EF4-FFF2-40B4-BE49-F238E27FC236}">
                <a16:creationId xmlns:a16="http://schemas.microsoft.com/office/drawing/2014/main" id="{72F7D096-8019-EBAA-6150-A1CB059DD1C4}"/>
              </a:ext>
            </a:extLst>
          </p:cNvPr>
          <p:cNvSpPr>
            <a:spLocks noGrp="1"/>
          </p:cNvSpPr>
          <p:nvPr>
            <p:ph type="body" sz="quarter" idx="12"/>
          </p:nvPr>
        </p:nvSpPr>
        <p:spPr>
          <a:xfrm>
            <a:off x="3460750" y="779089"/>
            <a:ext cx="8096250" cy="3979863"/>
          </a:xfrm>
        </p:spPr>
        <p:txBody>
          <a:bodyPr/>
          <a:lstStyle>
            <a:lvl1pPr>
              <a:lnSpc>
                <a:spcPct val="95000"/>
              </a:lnSpc>
              <a:defRPr sz="4500" i="1"/>
            </a:lvl1pPr>
            <a:lvl2pPr marL="0" indent="0">
              <a:buNone/>
              <a:defRPr/>
            </a:lvl2pPr>
            <a:lvl3pPr marL="180000" indent="0">
              <a:buNone/>
              <a:defRPr/>
            </a:lvl3pPr>
          </a:lstStyle>
          <a:p>
            <a:pPr lvl="0"/>
            <a:r>
              <a:rPr lang="en-GB" dirty="0"/>
              <a:t>Click to edit Master text styles</a:t>
            </a:r>
          </a:p>
          <a:p>
            <a:pPr lvl="1"/>
            <a:r>
              <a:rPr lang="en-GB" dirty="0"/>
              <a:t>Second level</a:t>
            </a:r>
          </a:p>
        </p:txBody>
      </p:sp>
      <p:sp>
        <p:nvSpPr>
          <p:cNvPr id="6" name="TextBox 5">
            <a:extLst>
              <a:ext uri="{FF2B5EF4-FFF2-40B4-BE49-F238E27FC236}">
                <a16:creationId xmlns:a16="http://schemas.microsoft.com/office/drawing/2014/main" id="{2BBEAE54-E658-447C-AE10-D4ABB4AD218C}"/>
              </a:ext>
            </a:extLst>
          </p:cNvPr>
          <p:cNvSpPr txBox="1"/>
          <p:nvPr userDrawn="1"/>
        </p:nvSpPr>
        <p:spPr>
          <a:xfrm>
            <a:off x="3190127" y="779089"/>
            <a:ext cx="909544" cy="692497"/>
          </a:xfrm>
          <a:prstGeom prst="rect">
            <a:avLst/>
          </a:prstGeom>
          <a:noFill/>
        </p:spPr>
        <p:txBody>
          <a:bodyPr wrap="square" lIns="0" tIns="0" rIns="0" bIns="0" rtlCol="0">
            <a:spAutoFit/>
          </a:bodyPr>
          <a:lstStyle/>
          <a:p>
            <a:r>
              <a:rPr lang="en-GB" sz="4500" i="1" dirty="0">
                <a:solidFill>
                  <a:schemeClr val="bg1"/>
                </a:solidFill>
              </a:rPr>
              <a:t>”</a:t>
            </a:r>
          </a:p>
        </p:txBody>
      </p:sp>
      <p:sp>
        <p:nvSpPr>
          <p:cNvPr id="10" name="Picture Placeholder 9">
            <a:extLst>
              <a:ext uri="{FF2B5EF4-FFF2-40B4-BE49-F238E27FC236}">
                <a16:creationId xmlns:a16="http://schemas.microsoft.com/office/drawing/2014/main" id="{C55F0E7E-EACC-B369-916D-F3B91B7193DD}"/>
              </a:ext>
            </a:extLst>
          </p:cNvPr>
          <p:cNvSpPr>
            <a:spLocks noGrp="1"/>
          </p:cNvSpPr>
          <p:nvPr>
            <p:ph type="pic" sz="quarter" idx="13"/>
          </p:nvPr>
        </p:nvSpPr>
        <p:spPr>
          <a:xfrm>
            <a:off x="635000" y="779463"/>
            <a:ext cx="2444750" cy="2444750"/>
          </a:xfrm>
          <a:prstGeom prst="ellipse">
            <a:avLst/>
          </a:prstGeom>
          <a:ln>
            <a:solidFill>
              <a:schemeClr val="accent1"/>
            </a:solidFill>
          </a:ln>
        </p:spPr>
        <p:txBody>
          <a:bodyPr/>
          <a:lstStyle/>
          <a:p>
            <a:endParaRPr lang="en-GB"/>
          </a:p>
        </p:txBody>
      </p:sp>
    </p:spTree>
    <p:extLst>
      <p:ext uri="{BB962C8B-B14F-4D97-AF65-F5344CB8AC3E}">
        <p14:creationId xmlns:p14="http://schemas.microsoft.com/office/powerpoint/2010/main" val="3872759892"/>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400">
          <p15:clr>
            <a:srgbClr val="FBAE40"/>
          </p15:clr>
        </p15:guide>
        <p15:guide id="4" pos="1940">
          <p15:clr>
            <a:srgbClr val="FBAE40"/>
          </p15:clr>
        </p15:guide>
        <p15:guide id="5" pos="2180">
          <p15:clr>
            <a:srgbClr val="FBAE40"/>
          </p15:clr>
        </p15:guide>
        <p15:guide id="6" pos="3720">
          <p15:clr>
            <a:srgbClr val="FBAE40"/>
          </p15:clr>
        </p15:guide>
        <p15:guide id="7" pos="3960">
          <p15:clr>
            <a:srgbClr val="FBAE40"/>
          </p15:clr>
        </p15:guide>
        <p15:guide id="8" pos="5500">
          <p15:clr>
            <a:srgbClr val="FBAE40"/>
          </p15:clr>
        </p15:guide>
        <p15:guide id="9" pos="5740">
          <p15:clr>
            <a:srgbClr val="FBAE40"/>
          </p15:clr>
        </p15:guide>
        <p15:guide id="10" pos="7280">
          <p15:clr>
            <a:srgbClr val="FBAE40"/>
          </p15:clr>
        </p15:guide>
        <p15:guide id="11" orient="horz">
          <p15:clr>
            <a:srgbClr val="FBAE40"/>
          </p15:clr>
        </p15:guide>
        <p15:guide id="12" orient="horz" pos="4320">
          <p15:clr>
            <a:srgbClr val="FBAE40"/>
          </p15:clr>
        </p15:guide>
        <p15:guide id="13" orient="horz" pos="240">
          <p15:clr>
            <a:srgbClr val="FBAE40"/>
          </p15:clr>
        </p15:guide>
        <p15:guide id="14" orient="horz" pos="39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ck centred orange">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FCADB6A-7E84-438C-973E-1C05227257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326" y="-117651"/>
            <a:ext cx="13001625" cy="6179784"/>
          </a:xfrm>
          <a:prstGeom prst="rect">
            <a:avLst/>
          </a:prstGeom>
        </p:spPr>
      </p:pic>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1524000" y="1334131"/>
            <a:ext cx="9144000" cy="1576585"/>
          </a:xfrm>
        </p:spPr>
        <p:txBody>
          <a:bodyPr wrap="square" anchor="b">
            <a:spAutoFit/>
          </a:bodyPr>
          <a:lstStyle>
            <a:lvl1pPr algn="ctr">
              <a:lnSpc>
                <a:spcPct val="85000"/>
              </a:lnSpc>
              <a:defRPr sz="6000">
                <a:solidFill>
                  <a:schemeClr val="bg1"/>
                </a:solidFill>
              </a:defRPr>
            </a:lvl1pPr>
          </a:lstStyle>
          <a:p>
            <a:r>
              <a:rPr lang="en-US" dirty="0"/>
              <a:t>Click to edit Master title style</a:t>
            </a:r>
            <a:endParaRPr lang="en-GB" dirty="0"/>
          </a:p>
        </p:txBody>
      </p:sp>
      <p:pic>
        <p:nvPicPr>
          <p:cNvPr id="4" name="Picture 3" descr="A logo of a fox&#10;&#10;AI-generated content may be incorrect.">
            <a:extLst>
              <a:ext uri="{FF2B5EF4-FFF2-40B4-BE49-F238E27FC236}">
                <a16:creationId xmlns:a16="http://schemas.microsoft.com/office/drawing/2014/main" id="{D779BCA2-9077-E427-730F-89CA8ABD37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1356" y="3089290"/>
            <a:ext cx="2949287" cy="1081405"/>
          </a:xfrm>
          <a:prstGeom prst="rect">
            <a:avLst/>
          </a:prstGeom>
        </p:spPr>
      </p:pic>
      <p:grpSp>
        <p:nvGrpSpPr>
          <p:cNvPr id="23" name="Group 22">
            <a:extLst>
              <a:ext uri="{FF2B5EF4-FFF2-40B4-BE49-F238E27FC236}">
                <a16:creationId xmlns:a16="http://schemas.microsoft.com/office/drawing/2014/main" id="{1D5A2AA9-1500-7FC0-36F8-D474713D41B2}"/>
              </a:ext>
            </a:extLst>
          </p:cNvPr>
          <p:cNvGrpSpPr/>
          <p:nvPr userDrawn="1"/>
        </p:nvGrpSpPr>
        <p:grpSpPr>
          <a:xfrm>
            <a:off x="1467799" y="5984239"/>
            <a:ext cx="9256401" cy="334362"/>
            <a:chOff x="1519918" y="5981471"/>
            <a:chExt cx="9256401" cy="334362"/>
          </a:xfrm>
        </p:grpSpPr>
        <p:grpSp>
          <p:nvGrpSpPr>
            <p:cNvPr id="24" name="Group 23">
              <a:extLst>
                <a:ext uri="{FF2B5EF4-FFF2-40B4-BE49-F238E27FC236}">
                  <a16:creationId xmlns:a16="http://schemas.microsoft.com/office/drawing/2014/main" id="{57AD8381-CCAE-8DA4-EFA1-A7D32954CAA8}"/>
                </a:ext>
              </a:extLst>
            </p:cNvPr>
            <p:cNvGrpSpPr/>
            <p:nvPr/>
          </p:nvGrpSpPr>
          <p:grpSpPr>
            <a:xfrm>
              <a:off x="3875980" y="6024494"/>
              <a:ext cx="2493735" cy="248316"/>
              <a:chOff x="8749086" y="3826957"/>
              <a:chExt cx="2493735" cy="248316"/>
            </a:xfrm>
          </p:grpSpPr>
          <p:sp>
            <p:nvSpPr>
              <p:cNvPr id="34" name="TextBox 33">
                <a:hlinkClick r:id="rId4"/>
                <a:extLst>
                  <a:ext uri="{FF2B5EF4-FFF2-40B4-BE49-F238E27FC236}">
                    <a16:creationId xmlns:a16="http://schemas.microsoft.com/office/drawing/2014/main" id="{C3BB0330-7914-ADD9-9BD3-CE2E1FF3FC44}"/>
                  </a:ext>
                </a:extLst>
              </p:cNvPr>
              <p:cNvSpPr txBox="1"/>
              <p:nvPr/>
            </p:nvSpPr>
            <p:spPr>
              <a:xfrm>
                <a:off x="9038622" y="3826957"/>
                <a:ext cx="2204199"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35" name="Picture 34">
                <a:hlinkClick r:id="rId4"/>
                <a:extLst>
                  <a:ext uri="{FF2B5EF4-FFF2-40B4-BE49-F238E27FC236}">
                    <a16:creationId xmlns:a16="http://schemas.microsoft.com/office/drawing/2014/main" id="{50F750D4-DD58-4A45-B497-4A786F753178}"/>
                  </a:ext>
                </a:extLst>
              </p:cNvPr>
              <p:cNvPicPr>
                <a:picLocks noChangeAspect="1"/>
              </p:cNvPicPr>
              <p:nvPr/>
            </p:nvPicPr>
            <p:blipFill>
              <a:blip r:embed="rId5"/>
              <a:stretch>
                <a:fillRect/>
              </a:stretch>
            </p:blipFill>
            <p:spPr>
              <a:xfrm>
                <a:off x="8749086" y="3831433"/>
                <a:ext cx="131299" cy="243840"/>
              </a:xfrm>
              <a:prstGeom prst="rect">
                <a:avLst/>
              </a:prstGeom>
            </p:spPr>
          </p:pic>
        </p:grpSp>
        <p:grpSp>
          <p:nvGrpSpPr>
            <p:cNvPr id="25" name="Group 24">
              <a:extLst>
                <a:ext uri="{FF2B5EF4-FFF2-40B4-BE49-F238E27FC236}">
                  <a16:creationId xmlns:a16="http://schemas.microsoft.com/office/drawing/2014/main" id="{D487C75D-1743-E44F-9BE2-DB203AAEA47E}"/>
                </a:ext>
              </a:extLst>
            </p:cNvPr>
            <p:cNvGrpSpPr/>
            <p:nvPr/>
          </p:nvGrpSpPr>
          <p:grpSpPr>
            <a:xfrm>
              <a:off x="6920424" y="6023598"/>
              <a:ext cx="1880145" cy="243840"/>
              <a:chOff x="8704260" y="4740815"/>
              <a:chExt cx="1880145" cy="243840"/>
            </a:xfrm>
          </p:grpSpPr>
          <p:sp>
            <p:nvSpPr>
              <p:cNvPr id="32" name="TextBox 31">
                <a:hlinkClick r:id="rId6"/>
                <a:extLst>
                  <a:ext uri="{FF2B5EF4-FFF2-40B4-BE49-F238E27FC236}">
                    <a16:creationId xmlns:a16="http://schemas.microsoft.com/office/drawing/2014/main" id="{C54103EE-8A6D-DD14-52FC-F21A320B17E1}"/>
                  </a:ext>
                </a:extLst>
              </p:cNvPr>
              <p:cNvSpPr txBox="1"/>
              <p:nvPr/>
            </p:nvSpPr>
            <p:spPr>
              <a:xfrm>
                <a:off x="9038622" y="4740815"/>
                <a:ext cx="1545783" cy="224681"/>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33" name="Picture 32">
                <a:hlinkClick r:id="rId6"/>
                <a:extLst>
                  <a:ext uri="{FF2B5EF4-FFF2-40B4-BE49-F238E27FC236}">
                    <a16:creationId xmlns:a16="http://schemas.microsoft.com/office/drawing/2014/main" id="{1D8FDD1D-D87A-4B8A-DE43-6C99CD85D9F1}"/>
                  </a:ext>
                </a:extLst>
              </p:cNvPr>
              <p:cNvPicPr>
                <a:picLocks noChangeAspect="1"/>
              </p:cNvPicPr>
              <p:nvPr/>
            </p:nvPicPr>
            <p:blipFill>
              <a:blip r:embed="rId7"/>
              <a:stretch>
                <a:fillRect/>
              </a:stretch>
            </p:blipFill>
            <p:spPr>
              <a:xfrm>
                <a:off x="8704260" y="4740815"/>
                <a:ext cx="243840" cy="243840"/>
              </a:xfrm>
              <a:prstGeom prst="rect">
                <a:avLst/>
              </a:prstGeom>
            </p:spPr>
          </p:pic>
        </p:grpSp>
        <p:grpSp>
          <p:nvGrpSpPr>
            <p:cNvPr id="26" name="Group 25">
              <a:extLst>
                <a:ext uri="{FF2B5EF4-FFF2-40B4-BE49-F238E27FC236}">
                  <a16:creationId xmlns:a16="http://schemas.microsoft.com/office/drawing/2014/main" id="{0847D907-26FA-BA04-00F3-7F027F7AC037}"/>
                </a:ext>
              </a:extLst>
            </p:cNvPr>
            <p:cNvGrpSpPr/>
            <p:nvPr/>
          </p:nvGrpSpPr>
          <p:grpSpPr>
            <a:xfrm>
              <a:off x="9351278" y="6020003"/>
              <a:ext cx="1425041" cy="225767"/>
              <a:chOff x="8697326" y="5197744"/>
              <a:chExt cx="1425041" cy="225767"/>
            </a:xfrm>
          </p:grpSpPr>
          <p:sp>
            <p:nvSpPr>
              <p:cNvPr id="30" name="TextBox 29">
                <a:hlinkClick r:id="rId8"/>
                <a:extLst>
                  <a:ext uri="{FF2B5EF4-FFF2-40B4-BE49-F238E27FC236}">
                    <a16:creationId xmlns:a16="http://schemas.microsoft.com/office/drawing/2014/main" id="{58BA25BE-DBE6-3DB9-E6B3-391D385165DD}"/>
                  </a:ext>
                </a:extLst>
              </p:cNvPr>
              <p:cNvSpPr txBox="1"/>
              <p:nvPr/>
            </p:nvSpPr>
            <p:spPr>
              <a:xfrm>
                <a:off x="9038623" y="5197744"/>
                <a:ext cx="1083744" cy="224681"/>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31" name="Picture 30">
                <a:hlinkClick r:id="rId8"/>
                <a:extLst>
                  <a:ext uri="{FF2B5EF4-FFF2-40B4-BE49-F238E27FC236}">
                    <a16:creationId xmlns:a16="http://schemas.microsoft.com/office/drawing/2014/main" id="{40F47D3B-5763-E758-8227-E6E1B9A44B41}"/>
                  </a:ext>
                </a:extLst>
              </p:cNvPr>
              <p:cNvPicPr>
                <a:picLocks noChangeAspect="1"/>
              </p:cNvPicPr>
              <p:nvPr/>
            </p:nvPicPr>
            <p:blipFill>
              <a:blip r:embed="rId9"/>
              <a:stretch>
                <a:fillRect/>
              </a:stretch>
            </p:blipFill>
            <p:spPr>
              <a:xfrm>
                <a:off x="8697326" y="5230230"/>
                <a:ext cx="257708" cy="193281"/>
              </a:xfrm>
              <a:prstGeom prst="rect">
                <a:avLst/>
              </a:prstGeom>
            </p:spPr>
          </p:pic>
        </p:grpSp>
        <p:grpSp>
          <p:nvGrpSpPr>
            <p:cNvPr id="27" name="Group 26">
              <a:extLst>
                <a:ext uri="{FF2B5EF4-FFF2-40B4-BE49-F238E27FC236}">
                  <a16:creationId xmlns:a16="http://schemas.microsoft.com/office/drawing/2014/main" id="{BFF3A7AA-A3AA-A1D8-CF26-1CC13CD1C1C8}"/>
                </a:ext>
              </a:extLst>
            </p:cNvPr>
            <p:cNvGrpSpPr/>
            <p:nvPr/>
          </p:nvGrpSpPr>
          <p:grpSpPr>
            <a:xfrm>
              <a:off x="1519918" y="5981471"/>
              <a:ext cx="1933309" cy="334362"/>
              <a:chOff x="8651096" y="3332582"/>
              <a:chExt cx="1933309" cy="334362"/>
            </a:xfrm>
          </p:grpSpPr>
          <p:sp>
            <p:nvSpPr>
              <p:cNvPr id="28" name="TextBox 27">
                <a:hlinkClick r:id="rId10"/>
                <a:extLst>
                  <a:ext uri="{FF2B5EF4-FFF2-40B4-BE49-F238E27FC236}">
                    <a16:creationId xmlns:a16="http://schemas.microsoft.com/office/drawing/2014/main" id="{0E0AC90F-F7FE-6804-81A2-E1CF4E30864A}"/>
                  </a:ext>
                </a:extLst>
              </p:cNvPr>
              <p:cNvSpPr txBox="1"/>
              <p:nvPr/>
            </p:nvSpPr>
            <p:spPr>
              <a:xfrm>
                <a:off x="9038622" y="3370028"/>
                <a:ext cx="1545783" cy="225767"/>
              </a:xfrm>
              <a:prstGeom prst="rect">
                <a:avLst/>
              </a:prstGeom>
              <a:noFill/>
            </p:spPr>
            <p:txBody>
              <a:bodyPr wrap="square" lIns="0" tIns="0" rIns="0" bIns="0" rtlCol="0">
                <a:spAutoFit/>
              </a:bodyPr>
              <a:lstStyle/>
              <a:p>
                <a:r>
                  <a:rPr lang="en-US" sz="1467" b="1" spc="27" baseline="0" dirty="0">
                    <a:solidFill>
                      <a:schemeClr val="bg1"/>
                    </a:solidFill>
                  </a:rPr>
                  <a:t>michaeljfox.org</a:t>
                </a:r>
              </a:p>
            </p:txBody>
          </p:sp>
          <p:pic>
            <p:nvPicPr>
              <p:cNvPr id="29" name="Graphic 28" descr="Cursor outline">
                <a:hlinkClick r:id="rId10"/>
                <a:extLst>
                  <a:ext uri="{FF2B5EF4-FFF2-40B4-BE49-F238E27FC236}">
                    <a16:creationId xmlns:a16="http://schemas.microsoft.com/office/drawing/2014/main" id="{63999C6E-9814-ABA3-3505-06C31072A40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651096" y="3332582"/>
                <a:ext cx="334362" cy="334362"/>
              </a:xfrm>
              <a:prstGeom prst="rect">
                <a:avLst/>
              </a:prstGeom>
            </p:spPr>
          </p:pic>
        </p:grpSp>
      </p:grpSp>
    </p:spTree>
    <p:extLst>
      <p:ext uri="{BB962C8B-B14F-4D97-AF65-F5344CB8AC3E}">
        <p14:creationId xmlns:p14="http://schemas.microsoft.com/office/powerpoint/2010/main" val="7083584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ck centred grey">
    <p:bg>
      <p:bgPr>
        <a:solidFill>
          <a:schemeClr val="tx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FCADB6A-7E84-438C-973E-1C05227257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326" y="-117651"/>
            <a:ext cx="13001625" cy="6179784"/>
          </a:xfrm>
          <a:prstGeom prst="rect">
            <a:avLst/>
          </a:prstGeom>
        </p:spPr>
      </p:pic>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1524000" y="1334131"/>
            <a:ext cx="9144000" cy="1576585"/>
          </a:xfrm>
        </p:spPr>
        <p:txBody>
          <a:bodyPr wrap="square" anchor="b">
            <a:spAutoFit/>
          </a:bodyPr>
          <a:lstStyle>
            <a:lvl1pPr algn="ctr">
              <a:lnSpc>
                <a:spcPct val="85000"/>
              </a:lnSpc>
              <a:defRPr sz="6000">
                <a:solidFill>
                  <a:schemeClr val="accent1"/>
                </a:solidFill>
              </a:defRPr>
            </a:lvl1pPr>
          </a:lstStyle>
          <a:p>
            <a:r>
              <a:rPr lang="en-US" dirty="0"/>
              <a:t>Click to edit Master title style</a:t>
            </a:r>
            <a:endParaRPr lang="en-GB" dirty="0"/>
          </a:p>
        </p:txBody>
      </p:sp>
      <p:pic>
        <p:nvPicPr>
          <p:cNvPr id="4" name="Picture 3" descr="A logo of a fox&#10;&#10;AI-generated content may be incorrect.">
            <a:extLst>
              <a:ext uri="{FF2B5EF4-FFF2-40B4-BE49-F238E27FC236}">
                <a16:creationId xmlns:a16="http://schemas.microsoft.com/office/drawing/2014/main" id="{D779BCA2-9077-E427-730F-89CA8ABD37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1356" y="3089290"/>
            <a:ext cx="2949287" cy="1081405"/>
          </a:xfrm>
          <a:prstGeom prst="rect">
            <a:avLst/>
          </a:prstGeom>
        </p:spPr>
      </p:pic>
      <p:grpSp>
        <p:nvGrpSpPr>
          <p:cNvPr id="5" name="Group 4">
            <a:extLst>
              <a:ext uri="{FF2B5EF4-FFF2-40B4-BE49-F238E27FC236}">
                <a16:creationId xmlns:a16="http://schemas.microsoft.com/office/drawing/2014/main" id="{E302412E-36F3-6CA0-CC4F-BF78F7D94AA0}"/>
              </a:ext>
            </a:extLst>
          </p:cNvPr>
          <p:cNvGrpSpPr/>
          <p:nvPr userDrawn="1"/>
        </p:nvGrpSpPr>
        <p:grpSpPr>
          <a:xfrm>
            <a:off x="1467799" y="5984239"/>
            <a:ext cx="9256401" cy="334362"/>
            <a:chOff x="1519918" y="5981471"/>
            <a:chExt cx="9256401" cy="334362"/>
          </a:xfrm>
        </p:grpSpPr>
        <p:grpSp>
          <p:nvGrpSpPr>
            <p:cNvPr id="6" name="Group 5">
              <a:extLst>
                <a:ext uri="{FF2B5EF4-FFF2-40B4-BE49-F238E27FC236}">
                  <a16:creationId xmlns:a16="http://schemas.microsoft.com/office/drawing/2014/main" id="{42A5704A-62D7-2FA6-355E-D965EFEE944B}"/>
                </a:ext>
              </a:extLst>
            </p:cNvPr>
            <p:cNvGrpSpPr/>
            <p:nvPr/>
          </p:nvGrpSpPr>
          <p:grpSpPr>
            <a:xfrm>
              <a:off x="3875980" y="6024494"/>
              <a:ext cx="2493735" cy="248316"/>
              <a:chOff x="8749086" y="3826957"/>
              <a:chExt cx="2493735" cy="248316"/>
            </a:xfrm>
          </p:grpSpPr>
          <p:sp>
            <p:nvSpPr>
              <p:cNvPr id="19" name="TextBox 18">
                <a:hlinkClick r:id="rId4"/>
                <a:extLst>
                  <a:ext uri="{FF2B5EF4-FFF2-40B4-BE49-F238E27FC236}">
                    <a16:creationId xmlns:a16="http://schemas.microsoft.com/office/drawing/2014/main" id="{264869E9-1746-A685-5BB2-0DB6C29686FF}"/>
                  </a:ext>
                </a:extLst>
              </p:cNvPr>
              <p:cNvSpPr txBox="1"/>
              <p:nvPr/>
            </p:nvSpPr>
            <p:spPr>
              <a:xfrm>
                <a:off x="9038622" y="3826957"/>
                <a:ext cx="2204199"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20" name="Picture 19">
                <a:hlinkClick r:id="rId4"/>
                <a:extLst>
                  <a:ext uri="{FF2B5EF4-FFF2-40B4-BE49-F238E27FC236}">
                    <a16:creationId xmlns:a16="http://schemas.microsoft.com/office/drawing/2014/main" id="{3E2941C7-3583-9F71-0EFB-F96BB87DF680}"/>
                  </a:ext>
                </a:extLst>
              </p:cNvPr>
              <p:cNvPicPr>
                <a:picLocks noChangeAspect="1"/>
              </p:cNvPicPr>
              <p:nvPr/>
            </p:nvPicPr>
            <p:blipFill>
              <a:blip r:embed="rId5"/>
              <a:stretch>
                <a:fillRect/>
              </a:stretch>
            </p:blipFill>
            <p:spPr>
              <a:xfrm>
                <a:off x="8749086" y="3831433"/>
                <a:ext cx="131299" cy="243840"/>
              </a:xfrm>
              <a:prstGeom prst="rect">
                <a:avLst/>
              </a:prstGeom>
            </p:spPr>
          </p:pic>
        </p:grpSp>
        <p:grpSp>
          <p:nvGrpSpPr>
            <p:cNvPr id="9" name="Group 8">
              <a:extLst>
                <a:ext uri="{FF2B5EF4-FFF2-40B4-BE49-F238E27FC236}">
                  <a16:creationId xmlns:a16="http://schemas.microsoft.com/office/drawing/2014/main" id="{7EED6A41-0372-6B1C-C560-FE6D3E41BE3C}"/>
                </a:ext>
              </a:extLst>
            </p:cNvPr>
            <p:cNvGrpSpPr/>
            <p:nvPr/>
          </p:nvGrpSpPr>
          <p:grpSpPr>
            <a:xfrm>
              <a:off x="6920424" y="6023598"/>
              <a:ext cx="1880145" cy="243840"/>
              <a:chOff x="8704260" y="4740815"/>
              <a:chExt cx="1880145" cy="243840"/>
            </a:xfrm>
          </p:grpSpPr>
          <p:sp>
            <p:nvSpPr>
              <p:cNvPr id="17" name="TextBox 16">
                <a:hlinkClick r:id="rId6"/>
                <a:extLst>
                  <a:ext uri="{FF2B5EF4-FFF2-40B4-BE49-F238E27FC236}">
                    <a16:creationId xmlns:a16="http://schemas.microsoft.com/office/drawing/2014/main" id="{45DAFD08-8912-6734-7C91-37A6853E9201}"/>
                  </a:ext>
                </a:extLst>
              </p:cNvPr>
              <p:cNvSpPr txBox="1"/>
              <p:nvPr/>
            </p:nvSpPr>
            <p:spPr>
              <a:xfrm>
                <a:off x="9038622" y="4740815"/>
                <a:ext cx="1545783" cy="224681"/>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18" name="Picture 17">
                <a:hlinkClick r:id="rId6"/>
                <a:extLst>
                  <a:ext uri="{FF2B5EF4-FFF2-40B4-BE49-F238E27FC236}">
                    <a16:creationId xmlns:a16="http://schemas.microsoft.com/office/drawing/2014/main" id="{AE888A65-59DC-65B1-D7E4-35B8DC76FCE9}"/>
                  </a:ext>
                </a:extLst>
              </p:cNvPr>
              <p:cNvPicPr>
                <a:picLocks noChangeAspect="1"/>
              </p:cNvPicPr>
              <p:nvPr/>
            </p:nvPicPr>
            <p:blipFill>
              <a:blip r:embed="rId7"/>
              <a:stretch>
                <a:fillRect/>
              </a:stretch>
            </p:blipFill>
            <p:spPr>
              <a:xfrm>
                <a:off x="8704260" y="4740815"/>
                <a:ext cx="243840" cy="243840"/>
              </a:xfrm>
              <a:prstGeom prst="rect">
                <a:avLst/>
              </a:prstGeom>
            </p:spPr>
          </p:pic>
        </p:grpSp>
        <p:grpSp>
          <p:nvGrpSpPr>
            <p:cNvPr id="10" name="Group 9">
              <a:extLst>
                <a:ext uri="{FF2B5EF4-FFF2-40B4-BE49-F238E27FC236}">
                  <a16:creationId xmlns:a16="http://schemas.microsoft.com/office/drawing/2014/main" id="{84AA5B09-04E8-A299-6098-D25AFC540EB8}"/>
                </a:ext>
              </a:extLst>
            </p:cNvPr>
            <p:cNvGrpSpPr/>
            <p:nvPr/>
          </p:nvGrpSpPr>
          <p:grpSpPr>
            <a:xfrm>
              <a:off x="9351278" y="6020003"/>
              <a:ext cx="1425041" cy="225767"/>
              <a:chOff x="8697326" y="5197744"/>
              <a:chExt cx="1425041" cy="225767"/>
            </a:xfrm>
          </p:grpSpPr>
          <p:sp>
            <p:nvSpPr>
              <p:cNvPr id="15" name="TextBox 14">
                <a:hlinkClick r:id="rId8"/>
                <a:extLst>
                  <a:ext uri="{FF2B5EF4-FFF2-40B4-BE49-F238E27FC236}">
                    <a16:creationId xmlns:a16="http://schemas.microsoft.com/office/drawing/2014/main" id="{C00CE3B8-EB88-7D0F-9D24-CBE8D6B11B29}"/>
                  </a:ext>
                </a:extLst>
              </p:cNvPr>
              <p:cNvSpPr txBox="1"/>
              <p:nvPr/>
            </p:nvSpPr>
            <p:spPr>
              <a:xfrm>
                <a:off x="9038623" y="5197744"/>
                <a:ext cx="1083744" cy="224681"/>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16" name="Picture 15">
                <a:hlinkClick r:id="rId8"/>
                <a:extLst>
                  <a:ext uri="{FF2B5EF4-FFF2-40B4-BE49-F238E27FC236}">
                    <a16:creationId xmlns:a16="http://schemas.microsoft.com/office/drawing/2014/main" id="{074F0175-E39A-E3ED-DD26-B2635D7F43C1}"/>
                  </a:ext>
                </a:extLst>
              </p:cNvPr>
              <p:cNvPicPr>
                <a:picLocks noChangeAspect="1"/>
              </p:cNvPicPr>
              <p:nvPr/>
            </p:nvPicPr>
            <p:blipFill>
              <a:blip r:embed="rId9"/>
              <a:stretch>
                <a:fillRect/>
              </a:stretch>
            </p:blipFill>
            <p:spPr>
              <a:xfrm>
                <a:off x="8697326" y="5230230"/>
                <a:ext cx="257708" cy="193281"/>
              </a:xfrm>
              <a:prstGeom prst="rect">
                <a:avLst/>
              </a:prstGeom>
            </p:spPr>
          </p:pic>
        </p:grpSp>
        <p:grpSp>
          <p:nvGrpSpPr>
            <p:cNvPr id="11" name="Group 10">
              <a:extLst>
                <a:ext uri="{FF2B5EF4-FFF2-40B4-BE49-F238E27FC236}">
                  <a16:creationId xmlns:a16="http://schemas.microsoft.com/office/drawing/2014/main" id="{D824F64E-4ADE-468F-21A3-2D98924E7E9D}"/>
                </a:ext>
              </a:extLst>
            </p:cNvPr>
            <p:cNvGrpSpPr/>
            <p:nvPr/>
          </p:nvGrpSpPr>
          <p:grpSpPr>
            <a:xfrm>
              <a:off x="1519918" y="5981471"/>
              <a:ext cx="1933309" cy="334362"/>
              <a:chOff x="8651096" y="3332582"/>
              <a:chExt cx="1933309" cy="334362"/>
            </a:xfrm>
          </p:grpSpPr>
          <p:sp>
            <p:nvSpPr>
              <p:cNvPr id="12" name="TextBox 11">
                <a:hlinkClick r:id="rId10"/>
                <a:extLst>
                  <a:ext uri="{FF2B5EF4-FFF2-40B4-BE49-F238E27FC236}">
                    <a16:creationId xmlns:a16="http://schemas.microsoft.com/office/drawing/2014/main" id="{CBD2868F-E7D1-F717-58E9-42B0731ADACE}"/>
                  </a:ext>
                </a:extLst>
              </p:cNvPr>
              <p:cNvSpPr txBox="1"/>
              <p:nvPr/>
            </p:nvSpPr>
            <p:spPr>
              <a:xfrm>
                <a:off x="9038622" y="3370028"/>
                <a:ext cx="1545783" cy="225767"/>
              </a:xfrm>
              <a:prstGeom prst="rect">
                <a:avLst/>
              </a:prstGeom>
              <a:noFill/>
            </p:spPr>
            <p:txBody>
              <a:bodyPr wrap="square" lIns="0" tIns="0" rIns="0" bIns="0" rtlCol="0">
                <a:spAutoFit/>
              </a:bodyPr>
              <a:lstStyle/>
              <a:p>
                <a:r>
                  <a:rPr lang="en-US" sz="1467" b="1" spc="27" baseline="0" dirty="0">
                    <a:solidFill>
                      <a:schemeClr val="bg1"/>
                    </a:solidFill>
                  </a:rPr>
                  <a:t>michaeljfox.org</a:t>
                </a:r>
              </a:p>
            </p:txBody>
          </p:sp>
          <p:pic>
            <p:nvPicPr>
              <p:cNvPr id="14" name="Graphic 13" descr="Cursor outline">
                <a:hlinkClick r:id="rId10"/>
                <a:extLst>
                  <a:ext uri="{FF2B5EF4-FFF2-40B4-BE49-F238E27FC236}">
                    <a16:creationId xmlns:a16="http://schemas.microsoft.com/office/drawing/2014/main" id="{9CD93E05-8855-7B99-5FA2-5CBBF572C04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651096" y="3332582"/>
                <a:ext cx="334362" cy="334362"/>
              </a:xfrm>
              <a:prstGeom prst="rect">
                <a:avLst/>
              </a:prstGeom>
            </p:spPr>
          </p:pic>
        </p:grpSp>
      </p:grpSp>
    </p:spTree>
    <p:extLst>
      <p:ext uri="{BB962C8B-B14F-4D97-AF65-F5344CB8AC3E}">
        <p14:creationId xmlns:p14="http://schemas.microsoft.com/office/powerpoint/2010/main" val="35223733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ack left oran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640661" y="3204284"/>
            <a:ext cx="6794180" cy="1576585"/>
          </a:xfrm>
        </p:spPr>
        <p:txBody>
          <a:bodyPr wrap="square" anchor="b">
            <a:spAutoFit/>
          </a:bodyPr>
          <a:lstStyle>
            <a:lvl1pPr algn="l">
              <a:lnSpc>
                <a:spcPct val="85000"/>
              </a:lnSpc>
              <a:defRPr sz="6000">
                <a:solidFill>
                  <a:schemeClr val="bg1"/>
                </a:solidFill>
              </a:defRPr>
            </a:lvl1pPr>
          </a:lstStyle>
          <a:p>
            <a:r>
              <a:rPr lang="en-US" dirty="0"/>
              <a:t>Click to edit Master title style</a:t>
            </a:r>
            <a:endParaRPr lang="en-GB" dirty="0"/>
          </a:p>
        </p:txBody>
      </p:sp>
      <p:pic>
        <p:nvPicPr>
          <p:cNvPr id="6" name="Picture 5" descr="A logo of a fox&#10;&#10;AI-generated content may be incorrect.">
            <a:extLst>
              <a:ext uri="{FF2B5EF4-FFF2-40B4-BE49-F238E27FC236}">
                <a16:creationId xmlns:a16="http://schemas.microsoft.com/office/drawing/2014/main" id="{47B77350-3EAF-059E-F2B7-A328F3754E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1096" y="345558"/>
            <a:ext cx="2949287" cy="1081405"/>
          </a:xfrm>
          <a:prstGeom prst="rect">
            <a:avLst/>
          </a:prstGeom>
        </p:spPr>
      </p:pic>
      <p:grpSp>
        <p:nvGrpSpPr>
          <p:cNvPr id="7" name="Group 6">
            <a:extLst>
              <a:ext uri="{FF2B5EF4-FFF2-40B4-BE49-F238E27FC236}">
                <a16:creationId xmlns:a16="http://schemas.microsoft.com/office/drawing/2014/main" id="{935EFA64-7C77-78D4-C527-7C506F38862B}"/>
              </a:ext>
            </a:extLst>
          </p:cNvPr>
          <p:cNvGrpSpPr/>
          <p:nvPr userDrawn="1"/>
        </p:nvGrpSpPr>
        <p:grpSpPr>
          <a:xfrm>
            <a:off x="8651096" y="3332582"/>
            <a:ext cx="2677838" cy="1634000"/>
            <a:chOff x="8651096" y="3332582"/>
            <a:chExt cx="2677838" cy="1634000"/>
          </a:xfrm>
        </p:grpSpPr>
        <p:grpSp>
          <p:nvGrpSpPr>
            <p:cNvPr id="8" name="Group 7">
              <a:extLst>
                <a:ext uri="{FF2B5EF4-FFF2-40B4-BE49-F238E27FC236}">
                  <a16:creationId xmlns:a16="http://schemas.microsoft.com/office/drawing/2014/main" id="{082A1DE6-327B-93D6-4C97-38B5BC688B2B}"/>
                </a:ext>
              </a:extLst>
            </p:cNvPr>
            <p:cNvGrpSpPr/>
            <p:nvPr/>
          </p:nvGrpSpPr>
          <p:grpSpPr>
            <a:xfrm>
              <a:off x="8749086" y="3826957"/>
              <a:ext cx="2579848" cy="248316"/>
              <a:chOff x="8749086" y="3826957"/>
              <a:chExt cx="2579848" cy="248316"/>
            </a:xfrm>
          </p:grpSpPr>
          <p:sp>
            <p:nvSpPr>
              <p:cNvPr id="20" name="TextBox 19">
                <a:hlinkClick r:id="rId3"/>
                <a:extLst>
                  <a:ext uri="{FF2B5EF4-FFF2-40B4-BE49-F238E27FC236}">
                    <a16:creationId xmlns:a16="http://schemas.microsoft.com/office/drawing/2014/main" id="{AB9D40DF-B6B5-1905-5916-9DFB338E01AB}"/>
                  </a:ext>
                </a:extLst>
              </p:cNvPr>
              <p:cNvSpPr txBox="1"/>
              <p:nvPr/>
            </p:nvSpPr>
            <p:spPr>
              <a:xfrm>
                <a:off x="9038621" y="3826957"/>
                <a:ext cx="2290313"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21" name="Picture 20">
                <a:hlinkClick r:id="rId3"/>
                <a:extLst>
                  <a:ext uri="{FF2B5EF4-FFF2-40B4-BE49-F238E27FC236}">
                    <a16:creationId xmlns:a16="http://schemas.microsoft.com/office/drawing/2014/main" id="{ECCADC86-1213-85FC-A1EA-F7F6C4E6B12C}"/>
                  </a:ext>
                </a:extLst>
              </p:cNvPr>
              <p:cNvPicPr>
                <a:picLocks noChangeAspect="1"/>
              </p:cNvPicPr>
              <p:nvPr/>
            </p:nvPicPr>
            <p:blipFill>
              <a:blip r:embed="rId4"/>
              <a:stretch>
                <a:fillRect/>
              </a:stretch>
            </p:blipFill>
            <p:spPr>
              <a:xfrm>
                <a:off x="8749086" y="3831433"/>
                <a:ext cx="131299" cy="243840"/>
              </a:xfrm>
              <a:prstGeom prst="rect">
                <a:avLst/>
              </a:prstGeom>
            </p:spPr>
          </p:pic>
        </p:grpSp>
        <p:grpSp>
          <p:nvGrpSpPr>
            <p:cNvPr id="9" name="Group 8">
              <a:extLst>
                <a:ext uri="{FF2B5EF4-FFF2-40B4-BE49-F238E27FC236}">
                  <a16:creationId xmlns:a16="http://schemas.microsoft.com/office/drawing/2014/main" id="{4327A2AD-B470-E5D5-5261-5D92E45BE124}"/>
                </a:ext>
              </a:extLst>
            </p:cNvPr>
            <p:cNvGrpSpPr/>
            <p:nvPr/>
          </p:nvGrpSpPr>
          <p:grpSpPr>
            <a:xfrm>
              <a:off x="8704260" y="4283886"/>
              <a:ext cx="2396904" cy="243840"/>
              <a:chOff x="8704260" y="4740815"/>
              <a:chExt cx="2396904" cy="243840"/>
            </a:xfrm>
          </p:grpSpPr>
          <p:sp>
            <p:nvSpPr>
              <p:cNvPr id="18" name="TextBox 17">
                <a:hlinkClick r:id="rId5"/>
                <a:extLst>
                  <a:ext uri="{FF2B5EF4-FFF2-40B4-BE49-F238E27FC236}">
                    <a16:creationId xmlns:a16="http://schemas.microsoft.com/office/drawing/2014/main" id="{D1B1AF80-9D24-90B5-3801-07DC2532AA6B}"/>
                  </a:ext>
                </a:extLst>
              </p:cNvPr>
              <p:cNvSpPr txBox="1"/>
              <p:nvPr/>
            </p:nvSpPr>
            <p:spPr>
              <a:xfrm>
                <a:off x="9038622" y="4740815"/>
                <a:ext cx="2062542" cy="225767"/>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19" name="Picture 18">
                <a:hlinkClick r:id="rId5"/>
                <a:extLst>
                  <a:ext uri="{FF2B5EF4-FFF2-40B4-BE49-F238E27FC236}">
                    <a16:creationId xmlns:a16="http://schemas.microsoft.com/office/drawing/2014/main" id="{B4C2D540-C3E6-C0C5-CF7D-26A6EDA3CF96}"/>
                  </a:ext>
                </a:extLst>
              </p:cNvPr>
              <p:cNvPicPr>
                <a:picLocks noChangeAspect="1"/>
              </p:cNvPicPr>
              <p:nvPr/>
            </p:nvPicPr>
            <p:blipFill>
              <a:blip r:embed="rId6"/>
              <a:stretch>
                <a:fillRect/>
              </a:stretch>
            </p:blipFill>
            <p:spPr>
              <a:xfrm>
                <a:off x="8704260" y="4740815"/>
                <a:ext cx="243840" cy="243840"/>
              </a:xfrm>
              <a:prstGeom prst="rect">
                <a:avLst/>
              </a:prstGeom>
            </p:spPr>
          </p:pic>
        </p:grpSp>
        <p:grpSp>
          <p:nvGrpSpPr>
            <p:cNvPr id="11" name="Group 10">
              <a:extLst>
                <a:ext uri="{FF2B5EF4-FFF2-40B4-BE49-F238E27FC236}">
                  <a16:creationId xmlns:a16="http://schemas.microsoft.com/office/drawing/2014/main" id="{863EBBB3-4092-5008-8284-81EF6AFA4882}"/>
                </a:ext>
              </a:extLst>
            </p:cNvPr>
            <p:cNvGrpSpPr/>
            <p:nvPr/>
          </p:nvGrpSpPr>
          <p:grpSpPr>
            <a:xfrm>
              <a:off x="8697326" y="4740815"/>
              <a:ext cx="2403838" cy="225767"/>
              <a:chOff x="8697326" y="5197744"/>
              <a:chExt cx="2403838" cy="225767"/>
            </a:xfrm>
          </p:grpSpPr>
          <p:sp>
            <p:nvSpPr>
              <p:cNvPr id="16" name="TextBox 15">
                <a:hlinkClick r:id="rId7"/>
                <a:extLst>
                  <a:ext uri="{FF2B5EF4-FFF2-40B4-BE49-F238E27FC236}">
                    <a16:creationId xmlns:a16="http://schemas.microsoft.com/office/drawing/2014/main" id="{F7374783-6C93-B90D-9E14-4E8E54C8097F}"/>
                  </a:ext>
                </a:extLst>
              </p:cNvPr>
              <p:cNvSpPr txBox="1"/>
              <p:nvPr/>
            </p:nvSpPr>
            <p:spPr>
              <a:xfrm>
                <a:off x="9038622" y="5197744"/>
                <a:ext cx="2062542" cy="225767"/>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17" name="Picture 16">
                <a:hlinkClick r:id="rId7"/>
                <a:extLst>
                  <a:ext uri="{FF2B5EF4-FFF2-40B4-BE49-F238E27FC236}">
                    <a16:creationId xmlns:a16="http://schemas.microsoft.com/office/drawing/2014/main" id="{A92891FC-FE01-B433-5639-A1A9D83DA26B}"/>
                  </a:ext>
                </a:extLst>
              </p:cNvPr>
              <p:cNvPicPr>
                <a:picLocks noChangeAspect="1"/>
              </p:cNvPicPr>
              <p:nvPr/>
            </p:nvPicPr>
            <p:blipFill>
              <a:blip r:embed="rId8"/>
              <a:stretch>
                <a:fillRect/>
              </a:stretch>
            </p:blipFill>
            <p:spPr>
              <a:xfrm>
                <a:off x="8697326" y="5230230"/>
                <a:ext cx="257708" cy="193281"/>
              </a:xfrm>
              <a:prstGeom prst="rect">
                <a:avLst/>
              </a:prstGeom>
            </p:spPr>
          </p:pic>
        </p:grpSp>
        <p:grpSp>
          <p:nvGrpSpPr>
            <p:cNvPr id="12" name="Group 11">
              <a:extLst>
                <a:ext uri="{FF2B5EF4-FFF2-40B4-BE49-F238E27FC236}">
                  <a16:creationId xmlns:a16="http://schemas.microsoft.com/office/drawing/2014/main" id="{807EC742-AE02-FDD6-0E26-408FCC2C5CF1}"/>
                </a:ext>
              </a:extLst>
            </p:cNvPr>
            <p:cNvGrpSpPr/>
            <p:nvPr/>
          </p:nvGrpSpPr>
          <p:grpSpPr>
            <a:xfrm>
              <a:off x="8651096" y="3332582"/>
              <a:ext cx="2077928" cy="334362"/>
              <a:chOff x="8651096" y="3332582"/>
              <a:chExt cx="2077928" cy="334362"/>
            </a:xfrm>
          </p:grpSpPr>
          <p:sp>
            <p:nvSpPr>
              <p:cNvPr id="14" name="TextBox 13">
                <a:hlinkClick r:id="rId9"/>
                <a:extLst>
                  <a:ext uri="{FF2B5EF4-FFF2-40B4-BE49-F238E27FC236}">
                    <a16:creationId xmlns:a16="http://schemas.microsoft.com/office/drawing/2014/main" id="{D87C5150-A186-6A00-FC67-702894A00A71}"/>
                  </a:ext>
                </a:extLst>
              </p:cNvPr>
              <p:cNvSpPr txBox="1"/>
              <p:nvPr/>
            </p:nvSpPr>
            <p:spPr>
              <a:xfrm>
                <a:off x="9038622" y="3370028"/>
                <a:ext cx="1690402" cy="225767"/>
              </a:xfrm>
              <a:prstGeom prst="rect">
                <a:avLst/>
              </a:prstGeom>
              <a:noFill/>
            </p:spPr>
            <p:txBody>
              <a:bodyPr wrap="square" lIns="0" tIns="0" rIns="0" bIns="0" rtlCol="0">
                <a:spAutoFit/>
              </a:bodyPr>
              <a:lstStyle/>
              <a:p>
                <a:r>
                  <a:rPr lang="en-US" sz="1467" b="1" spc="27" baseline="0" dirty="0">
                    <a:solidFill>
                      <a:schemeClr val="bg1"/>
                    </a:solidFill>
                  </a:rPr>
                  <a:t>michaeljfox.org</a:t>
                </a:r>
                <a:endParaRPr lang="en-US" sz="1467" spc="27" baseline="0" dirty="0">
                  <a:solidFill>
                    <a:schemeClr val="bg1"/>
                  </a:solidFill>
                </a:endParaRPr>
              </a:p>
            </p:txBody>
          </p:sp>
          <p:pic>
            <p:nvPicPr>
              <p:cNvPr id="15" name="Graphic 14" descr="Cursor outline">
                <a:hlinkClick r:id="rId9"/>
                <a:extLst>
                  <a:ext uri="{FF2B5EF4-FFF2-40B4-BE49-F238E27FC236}">
                    <a16:creationId xmlns:a16="http://schemas.microsoft.com/office/drawing/2014/main" id="{BCF7C431-C5F4-E5E0-4C2F-D4FC59FA115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51096" y="3332582"/>
                <a:ext cx="334362" cy="334362"/>
              </a:xfrm>
              <a:prstGeom prst="rect">
                <a:avLst/>
              </a:prstGeom>
            </p:spPr>
          </p:pic>
        </p:grpSp>
      </p:grpSp>
      <p:sp>
        <p:nvSpPr>
          <p:cNvPr id="24" name="Text Placeholder 12">
            <a:extLst>
              <a:ext uri="{FF2B5EF4-FFF2-40B4-BE49-F238E27FC236}">
                <a16:creationId xmlns:a16="http://schemas.microsoft.com/office/drawing/2014/main" id="{B44CA8F6-75E6-0931-B76B-9FC7C1376AD6}"/>
              </a:ext>
            </a:extLst>
          </p:cNvPr>
          <p:cNvSpPr>
            <a:spLocks noGrp="1"/>
          </p:cNvSpPr>
          <p:nvPr>
            <p:ph type="body" sz="quarter" idx="10" hasCustomPrompt="1"/>
          </p:nvPr>
        </p:nvSpPr>
        <p:spPr>
          <a:xfrm>
            <a:off x="640661" y="568333"/>
            <a:ext cx="2107963" cy="278538"/>
          </a:xfrm>
        </p:spPr>
        <p:txBody>
          <a:bodyPr>
            <a:spAutoFit/>
          </a:bodyPr>
          <a:lstStyle>
            <a:lvl1pPr marL="0" indent="0" algn="l">
              <a:buNone/>
              <a:defRPr sz="2000">
                <a:solidFill>
                  <a:schemeClr val="tx2"/>
                </a:solidFill>
              </a:defRPr>
            </a:lvl1pPr>
          </a:lstStyle>
          <a:p>
            <a:pPr lvl="0"/>
            <a:r>
              <a:rPr lang="en-GB" dirty="0"/>
              <a:t>Month xx, 2025</a:t>
            </a:r>
          </a:p>
        </p:txBody>
      </p:sp>
    </p:spTree>
    <p:extLst>
      <p:ext uri="{BB962C8B-B14F-4D97-AF65-F5344CB8AC3E}">
        <p14:creationId xmlns:p14="http://schemas.microsoft.com/office/powerpoint/2010/main" val="2829286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ack left gre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640661" y="3204284"/>
            <a:ext cx="6794180" cy="1576585"/>
          </a:xfrm>
        </p:spPr>
        <p:txBody>
          <a:bodyPr wrap="square" anchor="b">
            <a:spAutoFit/>
          </a:bodyPr>
          <a:lstStyle>
            <a:lvl1pPr algn="l">
              <a:lnSpc>
                <a:spcPct val="85000"/>
              </a:lnSpc>
              <a:defRPr sz="6000">
                <a:solidFill>
                  <a:schemeClr val="accent1"/>
                </a:solidFill>
              </a:defRPr>
            </a:lvl1pPr>
          </a:lstStyle>
          <a:p>
            <a:r>
              <a:rPr lang="en-US" dirty="0"/>
              <a:t>Click to edit Master title style</a:t>
            </a:r>
            <a:endParaRPr lang="en-GB" dirty="0"/>
          </a:p>
        </p:txBody>
      </p:sp>
      <p:pic>
        <p:nvPicPr>
          <p:cNvPr id="6" name="Picture 5" descr="A logo of a fox&#10;&#10;AI-generated content may be incorrect.">
            <a:extLst>
              <a:ext uri="{FF2B5EF4-FFF2-40B4-BE49-F238E27FC236}">
                <a16:creationId xmlns:a16="http://schemas.microsoft.com/office/drawing/2014/main" id="{47B77350-3EAF-059E-F2B7-A328F3754E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1096" y="345558"/>
            <a:ext cx="2949287" cy="1081405"/>
          </a:xfrm>
          <a:prstGeom prst="rect">
            <a:avLst/>
          </a:prstGeom>
        </p:spPr>
      </p:pic>
      <p:sp>
        <p:nvSpPr>
          <p:cNvPr id="24" name="Text Placeholder 12">
            <a:extLst>
              <a:ext uri="{FF2B5EF4-FFF2-40B4-BE49-F238E27FC236}">
                <a16:creationId xmlns:a16="http://schemas.microsoft.com/office/drawing/2014/main" id="{B44CA8F6-75E6-0931-B76B-9FC7C1376AD6}"/>
              </a:ext>
            </a:extLst>
          </p:cNvPr>
          <p:cNvSpPr>
            <a:spLocks noGrp="1"/>
          </p:cNvSpPr>
          <p:nvPr>
            <p:ph type="body" sz="quarter" idx="10" hasCustomPrompt="1"/>
          </p:nvPr>
        </p:nvSpPr>
        <p:spPr>
          <a:xfrm>
            <a:off x="640661" y="568333"/>
            <a:ext cx="2107963" cy="278538"/>
          </a:xfrm>
        </p:spPr>
        <p:txBody>
          <a:bodyPr>
            <a:spAutoFit/>
          </a:bodyPr>
          <a:lstStyle>
            <a:lvl1pPr marL="0" indent="0" algn="l">
              <a:buNone/>
              <a:defRPr sz="2000">
                <a:solidFill>
                  <a:schemeClr val="bg1"/>
                </a:solidFill>
              </a:defRPr>
            </a:lvl1pPr>
          </a:lstStyle>
          <a:p>
            <a:pPr lvl="0"/>
            <a:r>
              <a:rPr lang="en-GB" dirty="0"/>
              <a:t>Month xx, 2025</a:t>
            </a:r>
          </a:p>
        </p:txBody>
      </p:sp>
      <p:grpSp>
        <p:nvGrpSpPr>
          <p:cNvPr id="7" name="Group 6">
            <a:extLst>
              <a:ext uri="{FF2B5EF4-FFF2-40B4-BE49-F238E27FC236}">
                <a16:creationId xmlns:a16="http://schemas.microsoft.com/office/drawing/2014/main" id="{06A7CD2C-70DE-E61A-230B-4247A52E7463}"/>
              </a:ext>
            </a:extLst>
          </p:cNvPr>
          <p:cNvGrpSpPr/>
          <p:nvPr userDrawn="1"/>
        </p:nvGrpSpPr>
        <p:grpSpPr>
          <a:xfrm>
            <a:off x="8651096" y="3332582"/>
            <a:ext cx="2677838" cy="1634000"/>
            <a:chOff x="8651096" y="3332582"/>
            <a:chExt cx="2677838" cy="1634000"/>
          </a:xfrm>
        </p:grpSpPr>
        <p:grpSp>
          <p:nvGrpSpPr>
            <p:cNvPr id="8" name="Group 7">
              <a:extLst>
                <a:ext uri="{FF2B5EF4-FFF2-40B4-BE49-F238E27FC236}">
                  <a16:creationId xmlns:a16="http://schemas.microsoft.com/office/drawing/2014/main" id="{78F1E453-7B41-1C04-19DC-0BB349A3E879}"/>
                </a:ext>
              </a:extLst>
            </p:cNvPr>
            <p:cNvGrpSpPr/>
            <p:nvPr/>
          </p:nvGrpSpPr>
          <p:grpSpPr>
            <a:xfrm>
              <a:off x="8749086" y="3826957"/>
              <a:ext cx="2579848" cy="248316"/>
              <a:chOff x="8749086" y="3826957"/>
              <a:chExt cx="2579848" cy="248316"/>
            </a:xfrm>
          </p:grpSpPr>
          <p:sp>
            <p:nvSpPr>
              <p:cNvPr id="20" name="TextBox 19">
                <a:hlinkClick r:id="rId3"/>
                <a:extLst>
                  <a:ext uri="{FF2B5EF4-FFF2-40B4-BE49-F238E27FC236}">
                    <a16:creationId xmlns:a16="http://schemas.microsoft.com/office/drawing/2014/main" id="{60F009FB-FBD5-50B2-DFDE-004474BE758C}"/>
                  </a:ext>
                </a:extLst>
              </p:cNvPr>
              <p:cNvSpPr txBox="1"/>
              <p:nvPr/>
            </p:nvSpPr>
            <p:spPr>
              <a:xfrm>
                <a:off x="9038621" y="3826957"/>
                <a:ext cx="2290313"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21" name="Picture 20">
                <a:hlinkClick r:id="rId3"/>
                <a:extLst>
                  <a:ext uri="{FF2B5EF4-FFF2-40B4-BE49-F238E27FC236}">
                    <a16:creationId xmlns:a16="http://schemas.microsoft.com/office/drawing/2014/main" id="{44612829-9107-D63C-D2DE-E631C101A958}"/>
                  </a:ext>
                </a:extLst>
              </p:cNvPr>
              <p:cNvPicPr>
                <a:picLocks noChangeAspect="1"/>
              </p:cNvPicPr>
              <p:nvPr/>
            </p:nvPicPr>
            <p:blipFill>
              <a:blip r:embed="rId4"/>
              <a:stretch>
                <a:fillRect/>
              </a:stretch>
            </p:blipFill>
            <p:spPr>
              <a:xfrm>
                <a:off x="8749086" y="3831433"/>
                <a:ext cx="131299" cy="243840"/>
              </a:xfrm>
              <a:prstGeom prst="rect">
                <a:avLst/>
              </a:prstGeom>
            </p:spPr>
          </p:pic>
        </p:grpSp>
        <p:grpSp>
          <p:nvGrpSpPr>
            <p:cNvPr id="9" name="Group 8">
              <a:extLst>
                <a:ext uri="{FF2B5EF4-FFF2-40B4-BE49-F238E27FC236}">
                  <a16:creationId xmlns:a16="http://schemas.microsoft.com/office/drawing/2014/main" id="{3614FD60-A267-1D1F-F4BA-A2F3F2A6B5B5}"/>
                </a:ext>
              </a:extLst>
            </p:cNvPr>
            <p:cNvGrpSpPr/>
            <p:nvPr/>
          </p:nvGrpSpPr>
          <p:grpSpPr>
            <a:xfrm>
              <a:off x="8704260" y="4283886"/>
              <a:ext cx="2396904" cy="243840"/>
              <a:chOff x="8704260" y="4740815"/>
              <a:chExt cx="2396904" cy="243840"/>
            </a:xfrm>
          </p:grpSpPr>
          <p:sp>
            <p:nvSpPr>
              <p:cNvPr id="18" name="TextBox 17">
                <a:hlinkClick r:id="rId5"/>
                <a:extLst>
                  <a:ext uri="{FF2B5EF4-FFF2-40B4-BE49-F238E27FC236}">
                    <a16:creationId xmlns:a16="http://schemas.microsoft.com/office/drawing/2014/main" id="{DE142690-B900-AF41-A804-498E6FB7E264}"/>
                  </a:ext>
                </a:extLst>
              </p:cNvPr>
              <p:cNvSpPr txBox="1"/>
              <p:nvPr/>
            </p:nvSpPr>
            <p:spPr>
              <a:xfrm>
                <a:off x="9038622" y="4740815"/>
                <a:ext cx="2062542" cy="225767"/>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19" name="Picture 18">
                <a:hlinkClick r:id="rId5"/>
                <a:extLst>
                  <a:ext uri="{FF2B5EF4-FFF2-40B4-BE49-F238E27FC236}">
                    <a16:creationId xmlns:a16="http://schemas.microsoft.com/office/drawing/2014/main" id="{0BB77D57-8F17-6E80-7D7F-EF5E79417FED}"/>
                  </a:ext>
                </a:extLst>
              </p:cNvPr>
              <p:cNvPicPr>
                <a:picLocks noChangeAspect="1"/>
              </p:cNvPicPr>
              <p:nvPr/>
            </p:nvPicPr>
            <p:blipFill>
              <a:blip r:embed="rId6"/>
              <a:stretch>
                <a:fillRect/>
              </a:stretch>
            </p:blipFill>
            <p:spPr>
              <a:xfrm>
                <a:off x="8704260" y="4740815"/>
                <a:ext cx="243840" cy="243840"/>
              </a:xfrm>
              <a:prstGeom prst="rect">
                <a:avLst/>
              </a:prstGeom>
            </p:spPr>
          </p:pic>
        </p:grpSp>
        <p:grpSp>
          <p:nvGrpSpPr>
            <p:cNvPr id="11" name="Group 10">
              <a:extLst>
                <a:ext uri="{FF2B5EF4-FFF2-40B4-BE49-F238E27FC236}">
                  <a16:creationId xmlns:a16="http://schemas.microsoft.com/office/drawing/2014/main" id="{5E9C9507-1BDB-FBA3-9995-2B1770F44BE3}"/>
                </a:ext>
              </a:extLst>
            </p:cNvPr>
            <p:cNvGrpSpPr/>
            <p:nvPr/>
          </p:nvGrpSpPr>
          <p:grpSpPr>
            <a:xfrm>
              <a:off x="8697326" y="4740815"/>
              <a:ext cx="2403838" cy="225767"/>
              <a:chOff x="8697326" y="5197744"/>
              <a:chExt cx="2403838" cy="225767"/>
            </a:xfrm>
          </p:grpSpPr>
          <p:sp>
            <p:nvSpPr>
              <p:cNvPr id="16" name="TextBox 15">
                <a:hlinkClick r:id="rId7"/>
                <a:extLst>
                  <a:ext uri="{FF2B5EF4-FFF2-40B4-BE49-F238E27FC236}">
                    <a16:creationId xmlns:a16="http://schemas.microsoft.com/office/drawing/2014/main" id="{CCC86952-4AFF-E57B-761E-D5D8C3D5AEBC}"/>
                  </a:ext>
                </a:extLst>
              </p:cNvPr>
              <p:cNvSpPr txBox="1"/>
              <p:nvPr/>
            </p:nvSpPr>
            <p:spPr>
              <a:xfrm>
                <a:off x="9038622" y="5197744"/>
                <a:ext cx="2062542" cy="225767"/>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17" name="Picture 16">
                <a:hlinkClick r:id="rId7"/>
                <a:extLst>
                  <a:ext uri="{FF2B5EF4-FFF2-40B4-BE49-F238E27FC236}">
                    <a16:creationId xmlns:a16="http://schemas.microsoft.com/office/drawing/2014/main" id="{E6F4CB43-33FE-412F-DAA3-E5F731D5F41A}"/>
                  </a:ext>
                </a:extLst>
              </p:cNvPr>
              <p:cNvPicPr>
                <a:picLocks noChangeAspect="1"/>
              </p:cNvPicPr>
              <p:nvPr/>
            </p:nvPicPr>
            <p:blipFill>
              <a:blip r:embed="rId8"/>
              <a:stretch>
                <a:fillRect/>
              </a:stretch>
            </p:blipFill>
            <p:spPr>
              <a:xfrm>
                <a:off x="8697326" y="5230230"/>
                <a:ext cx="257708" cy="193281"/>
              </a:xfrm>
              <a:prstGeom prst="rect">
                <a:avLst/>
              </a:prstGeom>
            </p:spPr>
          </p:pic>
        </p:grpSp>
        <p:grpSp>
          <p:nvGrpSpPr>
            <p:cNvPr id="12" name="Group 11">
              <a:extLst>
                <a:ext uri="{FF2B5EF4-FFF2-40B4-BE49-F238E27FC236}">
                  <a16:creationId xmlns:a16="http://schemas.microsoft.com/office/drawing/2014/main" id="{77AA7CAC-EC99-9E1D-077E-C6A7D3FCE4B7}"/>
                </a:ext>
              </a:extLst>
            </p:cNvPr>
            <p:cNvGrpSpPr/>
            <p:nvPr/>
          </p:nvGrpSpPr>
          <p:grpSpPr>
            <a:xfrm>
              <a:off x="8651096" y="3332582"/>
              <a:ext cx="2077928" cy="334362"/>
              <a:chOff x="8651096" y="3332582"/>
              <a:chExt cx="2077928" cy="334362"/>
            </a:xfrm>
          </p:grpSpPr>
          <p:sp>
            <p:nvSpPr>
              <p:cNvPr id="14" name="TextBox 13">
                <a:hlinkClick r:id="rId9"/>
                <a:extLst>
                  <a:ext uri="{FF2B5EF4-FFF2-40B4-BE49-F238E27FC236}">
                    <a16:creationId xmlns:a16="http://schemas.microsoft.com/office/drawing/2014/main" id="{6CCA5841-7EF0-BB4F-9EF0-DC9E47808EB9}"/>
                  </a:ext>
                </a:extLst>
              </p:cNvPr>
              <p:cNvSpPr txBox="1"/>
              <p:nvPr/>
            </p:nvSpPr>
            <p:spPr>
              <a:xfrm>
                <a:off x="9038622" y="3370028"/>
                <a:ext cx="1690402" cy="225767"/>
              </a:xfrm>
              <a:prstGeom prst="rect">
                <a:avLst/>
              </a:prstGeom>
              <a:noFill/>
            </p:spPr>
            <p:txBody>
              <a:bodyPr wrap="square" lIns="0" tIns="0" rIns="0" bIns="0" rtlCol="0">
                <a:spAutoFit/>
              </a:bodyPr>
              <a:lstStyle/>
              <a:p>
                <a:r>
                  <a:rPr lang="en-US" sz="1467" b="1" spc="27" baseline="0" dirty="0">
                    <a:solidFill>
                      <a:schemeClr val="bg1"/>
                    </a:solidFill>
                  </a:rPr>
                  <a:t>michaeljfox.org</a:t>
                </a:r>
                <a:endParaRPr lang="en-US" sz="1467" spc="27" baseline="0" dirty="0">
                  <a:solidFill>
                    <a:schemeClr val="bg1"/>
                  </a:solidFill>
                </a:endParaRPr>
              </a:p>
            </p:txBody>
          </p:sp>
          <p:pic>
            <p:nvPicPr>
              <p:cNvPr id="15" name="Graphic 14" descr="Cursor outline">
                <a:hlinkClick r:id="rId9"/>
                <a:extLst>
                  <a:ext uri="{FF2B5EF4-FFF2-40B4-BE49-F238E27FC236}">
                    <a16:creationId xmlns:a16="http://schemas.microsoft.com/office/drawing/2014/main" id="{4843F4D5-51E3-7438-5BBE-9916592C702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51096" y="3332582"/>
                <a:ext cx="334362" cy="334362"/>
              </a:xfrm>
              <a:prstGeom prst="rect">
                <a:avLst/>
              </a:prstGeom>
            </p:spPr>
          </p:pic>
        </p:grpSp>
      </p:grpSp>
    </p:spTree>
    <p:extLst>
      <p:ext uri="{BB962C8B-B14F-4D97-AF65-F5344CB8AC3E}">
        <p14:creationId xmlns:p14="http://schemas.microsoft.com/office/powerpoint/2010/main" val="3299814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ck arrow oran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1524000" y="2790020"/>
            <a:ext cx="6175761" cy="1576585"/>
          </a:xfrm>
        </p:spPr>
        <p:txBody>
          <a:bodyPr wrap="square" anchor="t">
            <a:spAutoFit/>
          </a:bodyPr>
          <a:lstStyle>
            <a:lvl1pPr algn="l">
              <a:lnSpc>
                <a:spcPct val="85000"/>
              </a:lnSpc>
              <a:defRPr sz="6000">
                <a:solidFill>
                  <a:schemeClr val="bg1"/>
                </a:solidFill>
              </a:defRPr>
            </a:lvl1pPr>
          </a:lstStyle>
          <a:p>
            <a:r>
              <a:rPr lang="en-US" dirty="0"/>
              <a:t>Click to edit Master title style</a:t>
            </a:r>
            <a:endParaRPr lang="en-GB" dirty="0"/>
          </a:p>
        </p:txBody>
      </p:sp>
      <p:sp>
        <p:nvSpPr>
          <p:cNvPr id="13" name="Text Placeholder 12">
            <a:extLst>
              <a:ext uri="{FF2B5EF4-FFF2-40B4-BE49-F238E27FC236}">
                <a16:creationId xmlns:a16="http://schemas.microsoft.com/office/drawing/2014/main" id="{3E033E1F-BAAA-9DEF-E977-399FD6F11ED6}"/>
              </a:ext>
            </a:extLst>
          </p:cNvPr>
          <p:cNvSpPr>
            <a:spLocks noGrp="1"/>
          </p:cNvSpPr>
          <p:nvPr>
            <p:ph type="body" sz="quarter" idx="10" hasCustomPrompt="1"/>
          </p:nvPr>
        </p:nvSpPr>
        <p:spPr>
          <a:xfrm>
            <a:off x="8697326" y="2876235"/>
            <a:ext cx="2824823" cy="555537"/>
          </a:xfrm>
        </p:spPr>
        <p:txBody>
          <a:bodyPr/>
          <a:lstStyle>
            <a:lvl1pPr marL="0" indent="0" algn="l">
              <a:buNone/>
              <a:defRPr sz="2000">
                <a:solidFill>
                  <a:schemeClr val="tx2"/>
                </a:solidFill>
              </a:defRPr>
            </a:lvl1pPr>
          </a:lstStyle>
          <a:p>
            <a:pPr lvl="0"/>
            <a:r>
              <a:rPr lang="en-GB" dirty="0"/>
              <a:t>Click to edit Master text styles </a:t>
            </a:r>
          </a:p>
        </p:txBody>
      </p:sp>
      <p:cxnSp>
        <p:nvCxnSpPr>
          <p:cNvPr id="6" name="Elbow Connector 5">
            <a:extLst>
              <a:ext uri="{FF2B5EF4-FFF2-40B4-BE49-F238E27FC236}">
                <a16:creationId xmlns:a16="http://schemas.microsoft.com/office/drawing/2014/main" id="{7F348106-D666-5233-CBDD-C6A3774CEA9B}"/>
              </a:ext>
            </a:extLst>
          </p:cNvPr>
          <p:cNvCxnSpPr>
            <a:cxnSpLocks/>
          </p:cNvCxnSpPr>
          <p:nvPr userDrawn="1"/>
        </p:nvCxnSpPr>
        <p:spPr>
          <a:xfrm flipV="1">
            <a:off x="669851" y="1201479"/>
            <a:ext cx="7981245" cy="5837274"/>
          </a:xfrm>
          <a:prstGeom prst="bentConnector3">
            <a:avLst>
              <a:gd name="adj1" fmla="val -490"/>
            </a:avLst>
          </a:prstGeom>
          <a:ln w="9525">
            <a:solidFill>
              <a:schemeClr val="tx2"/>
            </a:solidFill>
            <a:tailEnd type="stealth" w="lg" len="lg"/>
          </a:ln>
        </p:spPr>
        <p:style>
          <a:lnRef idx="2">
            <a:schemeClr val="accent1"/>
          </a:lnRef>
          <a:fillRef idx="0">
            <a:schemeClr val="accent1"/>
          </a:fillRef>
          <a:effectRef idx="1">
            <a:schemeClr val="accent1"/>
          </a:effectRef>
          <a:fontRef idx="minor">
            <a:schemeClr val="tx1"/>
          </a:fontRef>
        </p:style>
      </p:cxnSp>
      <p:pic>
        <p:nvPicPr>
          <p:cNvPr id="7" name="Picture 6" descr="A logo of a fox&#10;&#10;AI-generated content may be incorrect.">
            <a:extLst>
              <a:ext uri="{FF2B5EF4-FFF2-40B4-BE49-F238E27FC236}">
                <a16:creationId xmlns:a16="http://schemas.microsoft.com/office/drawing/2014/main" id="{E5456A72-7209-D10E-B6CF-47437FCEAB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9330" y="345558"/>
            <a:ext cx="2949287" cy="1081405"/>
          </a:xfrm>
          <a:prstGeom prst="rect">
            <a:avLst/>
          </a:prstGeom>
        </p:spPr>
      </p:pic>
      <p:grpSp>
        <p:nvGrpSpPr>
          <p:cNvPr id="9" name="Group 8">
            <a:extLst>
              <a:ext uri="{FF2B5EF4-FFF2-40B4-BE49-F238E27FC236}">
                <a16:creationId xmlns:a16="http://schemas.microsoft.com/office/drawing/2014/main" id="{4BB764E6-835F-1BC2-2826-903CAE1D1025}"/>
              </a:ext>
            </a:extLst>
          </p:cNvPr>
          <p:cNvGrpSpPr/>
          <p:nvPr userDrawn="1"/>
        </p:nvGrpSpPr>
        <p:grpSpPr>
          <a:xfrm>
            <a:off x="8651096" y="3707967"/>
            <a:ext cx="2677838" cy="1634000"/>
            <a:chOff x="8651096" y="3332582"/>
            <a:chExt cx="2677838" cy="1634000"/>
          </a:xfrm>
        </p:grpSpPr>
        <p:grpSp>
          <p:nvGrpSpPr>
            <p:cNvPr id="11" name="Group 10">
              <a:extLst>
                <a:ext uri="{FF2B5EF4-FFF2-40B4-BE49-F238E27FC236}">
                  <a16:creationId xmlns:a16="http://schemas.microsoft.com/office/drawing/2014/main" id="{81670D1A-ABC2-5719-40E5-69789685F24F}"/>
                </a:ext>
              </a:extLst>
            </p:cNvPr>
            <p:cNvGrpSpPr/>
            <p:nvPr/>
          </p:nvGrpSpPr>
          <p:grpSpPr>
            <a:xfrm>
              <a:off x="8749086" y="3826957"/>
              <a:ext cx="2579848" cy="248316"/>
              <a:chOff x="8749086" y="3826957"/>
              <a:chExt cx="2579848" cy="248316"/>
            </a:xfrm>
          </p:grpSpPr>
          <p:sp>
            <p:nvSpPr>
              <p:cNvPr id="22" name="TextBox 21">
                <a:hlinkClick r:id="rId3"/>
                <a:extLst>
                  <a:ext uri="{FF2B5EF4-FFF2-40B4-BE49-F238E27FC236}">
                    <a16:creationId xmlns:a16="http://schemas.microsoft.com/office/drawing/2014/main" id="{95806DD3-5A53-77CA-C982-2494DA8E9CA6}"/>
                  </a:ext>
                </a:extLst>
              </p:cNvPr>
              <p:cNvSpPr txBox="1"/>
              <p:nvPr/>
            </p:nvSpPr>
            <p:spPr>
              <a:xfrm>
                <a:off x="9038621" y="3826957"/>
                <a:ext cx="2290313"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23" name="Picture 22">
                <a:hlinkClick r:id="rId3"/>
                <a:extLst>
                  <a:ext uri="{FF2B5EF4-FFF2-40B4-BE49-F238E27FC236}">
                    <a16:creationId xmlns:a16="http://schemas.microsoft.com/office/drawing/2014/main" id="{819D96AF-BADD-7CAA-F964-AD64131284BB}"/>
                  </a:ext>
                </a:extLst>
              </p:cNvPr>
              <p:cNvPicPr>
                <a:picLocks noChangeAspect="1"/>
              </p:cNvPicPr>
              <p:nvPr/>
            </p:nvPicPr>
            <p:blipFill>
              <a:blip r:embed="rId4"/>
              <a:stretch>
                <a:fillRect/>
              </a:stretch>
            </p:blipFill>
            <p:spPr>
              <a:xfrm>
                <a:off x="8749086" y="3831433"/>
                <a:ext cx="131299" cy="243840"/>
              </a:xfrm>
              <a:prstGeom prst="rect">
                <a:avLst/>
              </a:prstGeom>
            </p:spPr>
          </p:pic>
        </p:grpSp>
        <p:grpSp>
          <p:nvGrpSpPr>
            <p:cNvPr id="12" name="Group 11">
              <a:extLst>
                <a:ext uri="{FF2B5EF4-FFF2-40B4-BE49-F238E27FC236}">
                  <a16:creationId xmlns:a16="http://schemas.microsoft.com/office/drawing/2014/main" id="{E19883DC-1FC1-8B47-E7FC-63DDB7FA0006}"/>
                </a:ext>
              </a:extLst>
            </p:cNvPr>
            <p:cNvGrpSpPr/>
            <p:nvPr/>
          </p:nvGrpSpPr>
          <p:grpSpPr>
            <a:xfrm>
              <a:off x="8704260" y="4283886"/>
              <a:ext cx="2396904" cy="243840"/>
              <a:chOff x="8704260" y="4740815"/>
              <a:chExt cx="2396904" cy="243840"/>
            </a:xfrm>
          </p:grpSpPr>
          <p:sp>
            <p:nvSpPr>
              <p:cNvPr id="20" name="TextBox 19">
                <a:hlinkClick r:id="rId5"/>
                <a:extLst>
                  <a:ext uri="{FF2B5EF4-FFF2-40B4-BE49-F238E27FC236}">
                    <a16:creationId xmlns:a16="http://schemas.microsoft.com/office/drawing/2014/main" id="{28A16595-5942-3C37-6449-60F08E414C67}"/>
                  </a:ext>
                </a:extLst>
              </p:cNvPr>
              <p:cNvSpPr txBox="1"/>
              <p:nvPr/>
            </p:nvSpPr>
            <p:spPr>
              <a:xfrm>
                <a:off x="9038622" y="4740815"/>
                <a:ext cx="2062542" cy="225767"/>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21" name="Picture 20">
                <a:hlinkClick r:id="rId5"/>
                <a:extLst>
                  <a:ext uri="{FF2B5EF4-FFF2-40B4-BE49-F238E27FC236}">
                    <a16:creationId xmlns:a16="http://schemas.microsoft.com/office/drawing/2014/main" id="{AF34D7CB-6C3F-3CA8-F1B5-B8C4FC50C564}"/>
                  </a:ext>
                </a:extLst>
              </p:cNvPr>
              <p:cNvPicPr>
                <a:picLocks noChangeAspect="1"/>
              </p:cNvPicPr>
              <p:nvPr/>
            </p:nvPicPr>
            <p:blipFill>
              <a:blip r:embed="rId6"/>
              <a:stretch>
                <a:fillRect/>
              </a:stretch>
            </p:blipFill>
            <p:spPr>
              <a:xfrm>
                <a:off x="8704260" y="4740815"/>
                <a:ext cx="243840" cy="243840"/>
              </a:xfrm>
              <a:prstGeom prst="rect">
                <a:avLst/>
              </a:prstGeom>
            </p:spPr>
          </p:pic>
        </p:grpSp>
        <p:grpSp>
          <p:nvGrpSpPr>
            <p:cNvPr id="14" name="Group 13">
              <a:extLst>
                <a:ext uri="{FF2B5EF4-FFF2-40B4-BE49-F238E27FC236}">
                  <a16:creationId xmlns:a16="http://schemas.microsoft.com/office/drawing/2014/main" id="{EEC0B7D3-5584-9E16-40F0-57E45032EA74}"/>
                </a:ext>
              </a:extLst>
            </p:cNvPr>
            <p:cNvGrpSpPr/>
            <p:nvPr/>
          </p:nvGrpSpPr>
          <p:grpSpPr>
            <a:xfrm>
              <a:off x="8697326" y="4740815"/>
              <a:ext cx="2403838" cy="225767"/>
              <a:chOff x="8697326" y="5197744"/>
              <a:chExt cx="2403838" cy="225767"/>
            </a:xfrm>
          </p:grpSpPr>
          <p:sp>
            <p:nvSpPr>
              <p:cNvPr id="18" name="TextBox 17">
                <a:hlinkClick r:id="rId7"/>
                <a:extLst>
                  <a:ext uri="{FF2B5EF4-FFF2-40B4-BE49-F238E27FC236}">
                    <a16:creationId xmlns:a16="http://schemas.microsoft.com/office/drawing/2014/main" id="{2F68CE99-0A95-D237-6B70-E88FD6FA4B10}"/>
                  </a:ext>
                </a:extLst>
              </p:cNvPr>
              <p:cNvSpPr txBox="1"/>
              <p:nvPr/>
            </p:nvSpPr>
            <p:spPr>
              <a:xfrm>
                <a:off x="9038622" y="5197744"/>
                <a:ext cx="2062542" cy="225767"/>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19" name="Picture 18">
                <a:hlinkClick r:id="rId7"/>
                <a:extLst>
                  <a:ext uri="{FF2B5EF4-FFF2-40B4-BE49-F238E27FC236}">
                    <a16:creationId xmlns:a16="http://schemas.microsoft.com/office/drawing/2014/main" id="{09F63E37-1AA9-EED2-DA6C-F2CC205C57A8}"/>
                  </a:ext>
                </a:extLst>
              </p:cNvPr>
              <p:cNvPicPr>
                <a:picLocks noChangeAspect="1"/>
              </p:cNvPicPr>
              <p:nvPr/>
            </p:nvPicPr>
            <p:blipFill>
              <a:blip r:embed="rId8"/>
              <a:stretch>
                <a:fillRect/>
              </a:stretch>
            </p:blipFill>
            <p:spPr>
              <a:xfrm>
                <a:off x="8697326" y="5230230"/>
                <a:ext cx="257708" cy="193281"/>
              </a:xfrm>
              <a:prstGeom prst="rect">
                <a:avLst/>
              </a:prstGeom>
            </p:spPr>
          </p:pic>
        </p:grpSp>
        <p:grpSp>
          <p:nvGrpSpPr>
            <p:cNvPr id="15" name="Group 14">
              <a:extLst>
                <a:ext uri="{FF2B5EF4-FFF2-40B4-BE49-F238E27FC236}">
                  <a16:creationId xmlns:a16="http://schemas.microsoft.com/office/drawing/2014/main" id="{E1D937B3-4364-5B03-22F9-9039C6EC3710}"/>
                </a:ext>
              </a:extLst>
            </p:cNvPr>
            <p:cNvGrpSpPr/>
            <p:nvPr/>
          </p:nvGrpSpPr>
          <p:grpSpPr>
            <a:xfrm>
              <a:off x="8651096" y="3332582"/>
              <a:ext cx="2077928" cy="334362"/>
              <a:chOff x="8651096" y="3332582"/>
              <a:chExt cx="2077928" cy="334362"/>
            </a:xfrm>
          </p:grpSpPr>
          <p:sp>
            <p:nvSpPr>
              <p:cNvPr id="16" name="TextBox 15">
                <a:hlinkClick r:id="rId9"/>
                <a:extLst>
                  <a:ext uri="{FF2B5EF4-FFF2-40B4-BE49-F238E27FC236}">
                    <a16:creationId xmlns:a16="http://schemas.microsoft.com/office/drawing/2014/main" id="{9BE0D0E4-0FC1-792F-504F-CA096A95BBFE}"/>
                  </a:ext>
                </a:extLst>
              </p:cNvPr>
              <p:cNvSpPr txBox="1"/>
              <p:nvPr/>
            </p:nvSpPr>
            <p:spPr>
              <a:xfrm>
                <a:off x="9038622" y="3370028"/>
                <a:ext cx="1690402" cy="225767"/>
              </a:xfrm>
              <a:prstGeom prst="rect">
                <a:avLst/>
              </a:prstGeom>
              <a:noFill/>
            </p:spPr>
            <p:txBody>
              <a:bodyPr wrap="square" lIns="0" tIns="0" rIns="0" bIns="0" rtlCol="0">
                <a:spAutoFit/>
              </a:bodyPr>
              <a:lstStyle/>
              <a:p>
                <a:r>
                  <a:rPr lang="en-US" sz="1467" b="1" spc="27" baseline="0" dirty="0">
                    <a:solidFill>
                      <a:schemeClr val="bg1"/>
                    </a:solidFill>
                  </a:rPr>
                  <a:t>michaeljfox.org</a:t>
                </a:r>
                <a:endParaRPr lang="en-US" sz="1467" spc="27" baseline="0" dirty="0">
                  <a:solidFill>
                    <a:schemeClr val="bg1"/>
                  </a:solidFill>
                </a:endParaRPr>
              </a:p>
            </p:txBody>
          </p:sp>
          <p:pic>
            <p:nvPicPr>
              <p:cNvPr id="17" name="Graphic 16" descr="Cursor outline">
                <a:hlinkClick r:id="rId9"/>
                <a:extLst>
                  <a:ext uri="{FF2B5EF4-FFF2-40B4-BE49-F238E27FC236}">
                    <a16:creationId xmlns:a16="http://schemas.microsoft.com/office/drawing/2014/main" id="{F06A2D1F-F27D-D35A-DCEB-B11D86037EC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51096" y="3332582"/>
                <a:ext cx="334362" cy="334362"/>
              </a:xfrm>
              <a:prstGeom prst="rect">
                <a:avLst/>
              </a:prstGeom>
            </p:spPr>
          </p:pic>
        </p:grpSp>
      </p:grpSp>
    </p:spTree>
    <p:extLst>
      <p:ext uri="{BB962C8B-B14F-4D97-AF65-F5344CB8AC3E}">
        <p14:creationId xmlns:p14="http://schemas.microsoft.com/office/powerpoint/2010/main" val="2833787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ack arrow gre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B74C-A3DF-8B7E-C8D0-9C6C3D74DC41}"/>
              </a:ext>
            </a:extLst>
          </p:cNvPr>
          <p:cNvSpPr>
            <a:spLocks noGrp="1"/>
          </p:cNvSpPr>
          <p:nvPr>
            <p:ph type="ctrTitle"/>
          </p:nvPr>
        </p:nvSpPr>
        <p:spPr>
          <a:xfrm>
            <a:off x="1524000" y="2790020"/>
            <a:ext cx="6175761" cy="1576585"/>
          </a:xfrm>
        </p:spPr>
        <p:txBody>
          <a:bodyPr wrap="square" anchor="t">
            <a:spAutoFit/>
          </a:bodyPr>
          <a:lstStyle>
            <a:lvl1pPr algn="l">
              <a:lnSpc>
                <a:spcPct val="85000"/>
              </a:lnSpc>
              <a:defRPr sz="6000">
                <a:solidFill>
                  <a:schemeClr val="bg1"/>
                </a:solidFill>
              </a:defRPr>
            </a:lvl1pPr>
          </a:lstStyle>
          <a:p>
            <a:r>
              <a:rPr lang="en-US" dirty="0"/>
              <a:t>Click to edit Master title style</a:t>
            </a:r>
            <a:endParaRPr lang="en-GB" dirty="0"/>
          </a:p>
        </p:txBody>
      </p:sp>
      <p:sp>
        <p:nvSpPr>
          <p:cNvPr id="13" name="Text Placeholder 12">
            <a:extLst>
              <a:ext uri="{FF2B5EF4-FFF2-40B4-BE49-F238E27FC236}">
                <a16:creationId xmlns:a16="http://schemas.microsoft.com/office/drawing/2014/main" id="{3E033E1F-BAAA-9DEF-E977-399FD6F11ED6}"/>
              </a:ext>
            </a:extLst>
          </p:cNvPr>
          <p:cNvSpPr>
            <a:spLocks noGrp="1"/>
          </p:cNvSpPr>
          <p:nvPr>
            <p:ph type="body" sz="quarter" idx="10"/>
          </p:nvPr>
        </p:nvSpPr>
        <p:spPr>
          <a:xfrm>
            <a:off x="8697326" y="2876235"/>
            <a:ext cx="2824823" cy="555537"/>
          </a:xfrm>
        </p:spPr>
        <p:txBody>
          <a:bodyPr/>
          <a:lstStyle>
            <a:lvl1pPr marL="0" indent="0" algn="l">
              <a:buNone/>
              <a:defRPr sz="2000">
                <a:solidFill>
                  <a:schemeClr val="accent1"/>
                </a:solidFill>
              </a:defRPr>
            </a:lvl1pPr>
          </a:lstStyle>
          <a:p>
            <a:pPr lvl="0"/>
            <a:r>
              <a:rPr lang="en-GB" dirty="0"/>
              <a:t>Click to edit Master text styles</a:t>
            </a:r>
          </a:p>
        </p:txBody>
      </p:sp>
      <p:cxnSp>
        <p:nvCxnSpPr>
          <p:cNvPr id="6" name="Elbow Connector 5">
            <a:extLst>
              <a:ext uri="{FF2B5EF4-FFF2-40B4-BE49-F238E27FC236}">
                <a16:creationId xmlns:a16="http://schemas.microsoft.com/office/drawing/2014/main" id="{7F348106-D666-5233-CBDD-C6A3774CEA9B}"/>
              </a:ext>
            </a:extLst>
          </p:cNvPr>
          <p:cNvCxnSpPr>
            <a:cxnSpLocks/>
          </p:cNvCxnSpPr>
          <p:nvPr userDrawn="1"/>
        </p:nvCxnSpPr>
        <p:spPr>
          <a:xfrm flipV="1">
            <a:off x="669851" y="1201479"/>
            <a:ext cx="7981245" cy="5837274"/>
          </a:xfrm>
          <a:prstGeom prst="bentConnector3">
            <a:avLst>
              <a:gd name="adj1" fmla="val -490"/>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pic>
        <p:nvPicPr>
          <p:cNvPr id="7" name="Picture 6" descr="A logo of a fox&#10;&#10;AI-generated content may be incorrect.">
            <a:extLst>
              <a:ext uri="{FF2B5EF4-FFF2-40B4-BE49-F238E27FC236}">
                <a16:creationId xmlns:a16="http://schemas.microsoft.com/office/drawing/2014/main" id="{E5456A72-7209-D10E-B6CF-47437FCEAB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9330" y="345558"/>
            <a:ext cx="2949287" cy="1081405"/>
          </a:xfrm>
          <a:prstGeom prst="rect">
            <a:avLst/>
          </a:prstGeom>
        </p:spPr>
      </p:pic>
      <p:grpSp>
        <p:nvGrpSpPr>
          <p:cNvPr id="32" name="Group 31">
            <a:extLst>
              <a:ext uri="{FF2B5EF4-FFF2-40B4-BE49-F238E27FC236}">
                <a16:creationId xmlns:a16="http://schemas.microsoft.com/office/drawing/2014/main" id="{B39406A5-ADD9-AFBE-C417-916572713747}"/>
              </a:ext>
            </a:extLst>
          </p:cNvPr>
          <p:cNvGrpSpPr/>
          <p:nvPr userDrawn="1"/>
        </p:nvGrpSpPr>
        <p:grpSpPr>
          <a:xfrm>
            <a:off x="8651096" y="3707967"/>
            <a:ext cx="2677838" cy="1634000"/>
            <a:chOff x="8651096" y="3332582"/>
            <a:chExt cx="2677838" cy="1634000"/>
          </a:xfrm>
        </p:grpSpPr>
        <p:grpSp>
          <p:nvGrpSpPr>
            <p:cNvPr id="33" name="Group 32">
              <a:extLst>
                <a:ext uri="{FF2B5EF4-FFF2-40B4-BE49-F238E27FC236}">
                  <a16:creationId xmlns:a16="http://schemas.microsoft.com/office/drawing/2014/main" id="{6998020F-FEED-B092-1643-6FA464735CCD}"/>
                </a:ext>
              </a:extLst>
            </p:cNvPr>
            <p:cNvGrpSpPr/>
            <p:nvPr/>
          </p:nvGrpSpPr>
          <p:grpSpPr>
            <a:xfrm>
              <a:off x="8749086" y="3826957"/>
              <a:ext cx="2579848" cy="248316"/>
              <a:chOff x="8749086" y="3826957"/>
              <a:chExt cx="2579848" cy="248316"/>
            </a:xfrm>
          </p:grpSpPr>
          <p:sp>
            <p:nvSpPr>
              <p:cNvPr id="43" name="TextBox 42">
                <a:hlinkClick r:id="rId3"/>
                <a:extLst>
                  <a:ext uri="{FF2B5EF4-FFF2-40B4-BE49-F238E27FC236}">
                    <a16:creationId xmlns:a16="http://schemas.microsoft.com/office/drawing/2014/main" id="{C2993B7B-2A24-FD35-CC63-07F9BB52A6A3}"/>
                  </a:ext>
                </a:extLst>
              </p:cNvPr>
              <p:cNvSpPr txBox="1"/>
              <p:nvPr/>
            </p:nvSpPr>
            <p:spPr>
              <a:xfrm>
                <a:off x="9038621" y="3826957"/>
                <a:ext cx="2290313" cy="225767"/>
              </a:xfrm>
              <a:prstGeom prst="rect">
                <a:avLst/>
              </a:prstGeom>
              <a:noFill/>
            </p:spPr>
            <p:txBody>
              <a:bodyPr wrap="square" lIns="0" tIns="0" rIns="0" bIns="0" rtlCol="0">
                <a:spAutoFit/>
              </a:bodyPr>
              <a:lstStyle/>
              <a:p>
                <a:r>
                  <a:rPr lang="en-US" sz="1467" spc="27" baseline="0" dirty="0">
                    <a:solidFill>
                      <a:schemeClr val="bg1"/>
                    </a:solidFill>
                  </a:rPr>
                  <a:t>@michaeljfoxfoundation</a:t>
                </a:r>
              </a:p>
            </p:txBody>
          </p:sp>
          <p:pic>
            <p:nvPicPr>
              <p:cNvPr id="44" name="Picture 43">
                <a:hlinkClick r:id="rId3"/>
                <a:extLst>
                  <a:ext uri="{FF2B5EF4-FFF2-40B4-BE49-F238E27FC236}">
                    <a16:creationId xmlns:a16="http://schemas.microsoft.com/office/drawing/2014/main" id="{BFFAA13C-7F5B-8DD2-8D64-732E152B4D78}"/>
                  </a:ext>
                </a:extLst>
              </p:cNvPr>
              <p:cNvPicPr>
                <a:picLocks noChangeAspect="1"/>
              </p:cNvPicPr>
              <p:nvPr/>
            </p:nvPicPr>
            <p:blipFill>
              <a:blip r:embed="rId4"/>
              <a:stretch>
                <a:fillRect/>
              </a:stretch>
            </p:blipFill>
            <p:spPr>
              <a:xfrm>
                <a:off x="8749086" y="3831433"/>
                <a:ext cx="131299" cy="243840"/>
              </a:xfrm>
              <a:prstGeom prst="rect">
                <a:avLst/>
              </a:prstGeom>
            </p:spPr>
          </p:pic>
        </p:grpSp>
        <p:grpSp>
          <p:nvGrpSpPr>
            <p:cNvPr id="34" name="Group 33">
              <a:extLst>
                <a:ext uri="{FF2B5EF4-FFF2-40B4-BE49-F238E27FC236}">
                  <a16:creationId xmlns:a16="http://schemas.microsoft.com/office/drawing/2014/main" id="{51730749-54B9-157F-D622-B1C4B2949A15}"/>
                </a:ext>
              </a:extLst>
            </p:cNvPr>
            <p:cNvGrpSpPr/>
            <p:nvPr/>
          </p:nvGrpSpPr>
          <p:grpSpPr>
            <a:xfrm>
              <a:off x="8704260" y="4283886"/>
              <a:ext cx="2396904" cy="243840"/>
              <a:chOff x="8704260" y="4740815"/>
              <a:chExt cx="2396904" cy="243840"/>
            </a:xfrm>
          </p:grpSpPr>
          <p:sp>
            <p:nvSpPr>
              <p:cNvPr id="41" name="TextBox 40">
                <a:hlinkClick r:id="rId5"/>
                <a:extLst>
                  <a:ext uri="{FF2B5EF4-FFF2-40B4-BE49-F238E27FC236}">
                    <a16:creationId xmlns:a16="http://schemas.microsoft.com/office/drawing/2014/main" id="{BC244F17-3368-8250-A12B-4C5819B1E58B}"/>
                  </a:ext>
                </a:extLst>
              </p:cNvPr>
              <p:cNvSpPr txBox="1"/>
              <p:nvPr/>
            </p:nvSpPr>
            <p:spPr>
              <a:xfrm>
                <a:off x="9038622" y="4740815"/>
                <a:ext cx="2062542" cy="225767"/>
              </a:xfrm>
              <a:prstGeom prst="rect">
                <a:avLst/>
              </a:prstGeom>
              <a:noFill/>
            </p:spPr>
            <p:txBody>
              <a:bodyPr wrap="square" lIns="0" tIns="0" rIns="0" bIns="0" rtlCol="0">
                <a:spAutoFit/>
              </a:bodyPr>
              <a:lstStyle/>
              <a:p>
                <a:r>
                  <a:rPr lang="en-US" sz="1467" spc="27" baseline="0" dirty="0">
                    <a:solidFill>
                      <a:schemeClr val="bg1"/>
                    </a:solidFill>
                  </a:rPr>
                  <a:t>@michaeljfoxorg</a:t>
                </a:r>
              </a:p>
            </p:txBody>
          </p:sp>
          <p:pic>
            <p:nvPicPr>
              <p:cNvPr id="42" name="Picture 41">
                <a:hlinkClick r:id="rId5"/>
                <a:extLst>
                  <a:ext uri="{FF2B5EF4-FFF2-40B4-BE49-F238E27FC236}">
                    <a16:creationId xmlns:a16="http://schemas.microsoft.com/office/drawing/2014/main" id="{65838F06-91A3-EC01-97AA-D7F1E8F2F302}"/>
                  </a:ext>
                </a:extLst>
              </p:cNvPr>
              <p:cNvPicPr>
                <a:picLocks noChangeAspect="1"/>
              </p:cNvPicPr>
              <p:nvPr/>
            </p:nvPicPr>
            <p:blipFill>
              <a:blip r:embed="rId6"/>
              <a:stretch>
                <a:fillRect/>
              </a:stretch>
            </p:blipFill>
            <p:spPr>
              <a:xfrm>
                <a:off x="8704260" y="4740815"/>
                <a:ext cx="243840" cy="243840"/>
              </a:xfrm>
              <a:prstGeom prst="rect">
                <a:avLst/>
              </a:prstGeom>
            </p:spPr>
          </p:pic>
        </p:grpSp>
        <p:grpSp>
          <p:nvGrpSpPr>
            <p:cNvPr id="35" name="Group 34">
              <a:extLst>
                <a:ext uri="{FF2B5EF4-FFF2-40B4-BE49-F238E27FC236}">
                  <a16:creationId xmlns:a16="http://schemas.microsoft.com/office/drawing/2014/main" id="{332339F8-26E1-D86C-4A68-6A8F05A0CE2D}"/>
                </a:ext>
              </a:extLst>
            </p:cNvPr>
            <p:cNvGrpSpPr/>
            <p:nvPr/>
          </p:nvGrpSpPr>
          <p:grpSpPr>
            <a:xfrm>
              <a:off x="8697326" y="4740815"/>
              <a:ext cx="2403838" cy="225767"/>
              <a:chOff x="8697326" y="5197744"/>
              <a:chExt cx="2403838" cy="225767"/>
            </a:xfrm>
          </p:grpSpPr>
          <p:sp>
            <p:nvSpPr>
              <p:cNvPr id="39" name="TextBox 38">
                <a:hlinkClick r:id="rId7"/>
                <a:extLst>
                  <a:ext uri="{FF2B5EF4-FFF2-40B4-BE49-F238E27FC236}">
                    <a16:creationId xmlns:a16="http://schemas.microsoft.com/office/drawing/2014/main" id="{25EE8CD4-B7EA-0F96-F07C-FBDDE2276F24}"/>
                  </a:ext>
                </a:extLst>
              </p:cNvPr>
              <p:cNvSpPr txBox="1"/>
              <p:nvPr/>
            </p:nvSpPr>
            <p:spPr>
              <a:xfrm>
                <a:off x="9038622" y="5197744"/>
                <a:ext cx="2062542" cy="225767"/>
              </a:xfrm>
              <a:prstGeom prst="rect">
                <a:avLst/>
              </a:prstGeom>
              <a:noFill/>
            </p:spPr>
            <p:txBody>
              <a:bodyPr wrap="square" lIns="0" tIns="0" rIns="0" bIns="0" rtlCol="0">
                <a:spAutoFit/>
              </a:bodyPr>
              <a:lstStyle/>
              <a:p>
                <a:r>
                  <a:rPr lang="en-US" sz="1467" spc="27" baseline="0" dirty="0">
                    <a:solidFill>
                      <a:schemeClr val="bg1"/>
                    </a:solidFill>
                  </a:rPr>
                  <a:t>michaeljfox</a:t>
                </a:r>
              </a:p>
            </p:txBody>
          </p:sp>
          <p:pic>
            <p:nvPicPr>
              <p:cNvPr id="40" name="Picture 39">
                <a:hlinkClick r:id="rId7"/>
                <a:extLst>
                  <a:ext uri="{FF2B5EF4-FFF2-40B4-BE49-F238E27FC236}">
                    <a16:creationId xmlns:a16="http://schemas.microsoft.com/office/drawing/2014/main" id="{0087B903-C0A0-79D4-C473-8D446840B932}"/>
                  </a:ext>
                </a:extLst>
              </p:cNvPr>
              <p:cNvPicPr>
                <a:picLocks noChangeAspect="1"/>
              </p:cNvPicPr>
              <p:nvPr/>
            </p:nvPicPr>
            <p:blipFill>
              <a:blip r:embed="rId8"/>
              <a:stretch>
                <a:fillRect/>
              </a:stretch>
            </p:blipFill>
            <p:spPr>
              <a:xfrm>
                <a:off x="8697326" y="5230230"/>
                <a:ext cx="257708" cy="193281"/>
              </a:xfrm>
              <a:prstGeom prst="rect">
                <a:avLst/>
              </a:prstGeom>
            </p:spPr>
          </p:pic>
        </p:grpSp>
        <p:grpSp>
          <p:nvGrpSpPr>
            <p:cNvPr id="36" name="Group 35">
              <a:extLst>
                <a:ext uri="{FF2B5EF4-FFF2-40B4-BE49-F238E27FC236}">
                  <a16:creationId xmlns:a16="http://schemas.microsoft.com/office/drawing/2014/main" id="{C70D95DF-EF80-5A84-6936-834D7A9B6195}"/>
                </a:ext>
              </a:extLst>
            </p:cNvPr>
            <p:cNvGrpSpPr/>
            <p:nvPr/>
          </p:nvGrpSpPr>
          <p:grpSpPr>
            <a:xfrm>
              <a:off x="8651096" y="3332582"/>
              <a:ext cx="2077928" cy="334362"/>
              <a:chOff x="8651096" y="3332582"/>
              <a:chExt cx="2077928" cy="334362"/>
            </a:xfrm>
          </p:grpSpPr>
          <p:sp>
            <p:nvSpPr>
              <p:cNvPr id="37" name="TextBox 36">
                <a:hlinkClick r:id="rId9"/>
                <a:extLst>
                  <a:ext uri="{FF2B5EF4-FFF2-40B4-BE49-F238E27FC236}">
                    <a16:creationId xmlns:a16="http://schemas.microsoft.com/office/drawing/2014/main" id="{2877E7DB-A63B-F733-B7F7-BD2078F00D73}"/>
                  </a:ext>
                </a:extLst>
              </p:cNvPr>
              <p:cNvSpPr txBox="1"/>
              <p:nvPr/>
            </p:nvSpPr>
            <p:spPr>
              <a:xfrm>
                <a:off x="9038622" y="3370028"/>
                <a:ext cx="1690402" cy="225767"/>
              </a:xfrm>
              <a:prstGeom prst="rect">
                <a:avLst/>
              </a:prstGeom>
              <a:noFill/>
            </p:spPr>
            <p:txBody>
              <a:bodyPr wrap="square" lIns="0" tIns="0" rIns="0" bIns="0" rtlCol="0">
                <a:spAutoFit/>
              </a:bodyPr>
              <a:lstStyle/>
              <a:p>
                <a:r>
                  <a:rPr lang="en-US" sz="1467" b="1" spc="27" baseline="0" dirty="0">
                    <a:solidFill>
                      <a:schemeClr val="bg1"/>
                    </a:solidFill>
                  </a:rPr>
                  <a:t>michaeljfox.org</a:t>
                </a:r>
                <a:endParaRPr lang="en-US" sz="1467" spc="27" baseline="0" dirty="0">
                  <a:solidFill>
                    <a:schemeClr val="bg1"/>
                  </a:solidFill>
                </a:endParaRPr>
              </a:p>
            </p:txBody>
          </p:sp>
          <p:pic>
            <p:nvPicPr>
              <p:cNvPr id="38" name="Graphic 37" descr="Cursor outline">
                <a:hlinkClick r:id="rId9"/>
                <a:extLst>
                  <a:ext uri="{FF2B5EF4-FFF2-40B4-BE49-F238E27FC236}">
                    <a16:creationId xmlns:a16="http://schemas.microsoft.com/office/drawing/2014/main" id="{4E3ABBF2-54AF-9777-F90D-F4CFA279627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51096" y="3332582"/>
                <a:ext cx="334362" cy="334362"/>
              </a:xfrm>
              <a:prstGeom prst="rect">
                <a:avLst/>
              </a:prstGeom>
            </p:spPr>
          </p:pic>
        </p:grpSp>
      </p:grpSp>
    </p:spTree>
    <p:extLst>
      <p:ext uri="{BB962C8B-B14F-4D97-AF65-F5344CB8AC3E}">
        <p14:creationId xmlns:p14="http://schemas.microsoft.com/office/powerpoint/2010/main" val="3396937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4.xml"/><Relationship Id="rId4"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2BAE7-50D3-A733-693D-5E11BEFCCB1B}"/>
              </a:ext>
            </a:extLst>
          </p:cNvPr>
          <p:cNvSpPr>
            <a:spLocks noGrp="1"/>
          </p:cNvSpPr>
          <p:nvPr>
            <p:ph type="title"/>
          </p:nvPr>
        </p:nvSpPr>
        <p:spPr>
          <a:xfrm>
            <a:off x="634999" y="381000"/>
            <a:ext cx="10921999" cy="580608"/>
          </a:xfrm>
          <a:prstGeom prst="rect">
            <a:avLst/>
          </a:prstGeom>
        </p:spPr>
        <p:txBody>
          <a:bodyPr vert="horz" lIns="0" tIns="0" rIns="0" bIns="0" rtlCol="0" anchor="t">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144AFDD-D540-6B76-BD6F-8A2552F2208C}"/>
              </a:ext>
            </a:extLst>
          </p:cNvPr>
          <p:cNvSpPr>
            <a:spLocks noGrp="1"/>
          </p:cNvSpPr>
          <p:nvPr>
            <p:ph type="body" idx="1"/>
          </p:nvPr>
        </p:nvSpPr>
        <p:spPr>
          <a:xfrm>
            <a:off x="635000" y="1449389"/>
            <a:ext cx="10921998" cy="44561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F71F7EA-9B20-7DF7-B7B4-A3F33C1EC898}"/>
              </a:ext>
            </a:extLst>
          </p:cNvPr>
          <p:cNvSpPr>
            <a:spLocks noGrp="1"/>
          </p:cNvSpPr>
          <p:nvPr>
            <p:ph type="ftr" sz="quarter" idx="3"/>
          </p:nvPr>
        </p:nvSpPr>
        <p:spPr>
          <a:xfrm>
            <a:off x="6766235" y="6345238"/>
            <a:ext cx="4235252" cy="184666"/>
          </a:xfrm>
          <a:prstGeom prst="rect">
            <a:avLst/>
          </a:prstGeom>
        </p:spPr>
        <p:txBody>
          <a:bodyPr vert="horz" wrap="square" lIns="0" tIns="0" rIns="0" bIns="0" rtlCol="0" anchor="t">
            <a:spAutoFit/>
          </a:bodyPr>
          <a:lstStyle>
            <a:lvl1pPr algn="r">
              <a:defRPr sz="1200">
                <a:solidFill>
                  <a:schemeClr val="tx2"/>
                </a:solidFill>
              </a:defRPr>
            </a:lvl1pPr>
          </a:lstStyle>
          <a:p>
            <a:r>
              <a:rPr lang="en-GB"/>
              <a:t>The Michael J. Fox Foundation for Parkinson’s Research</a:t>
            </a:r>
            <a:endParaRPr lang="en-GB" dirty="0"/>
          </a:p>
        </p:txBody>
      </p:sp>
      <p:sp>
        <p:nvSpPr>
          <p:cNvPr id="6" name="Slide Number Placeholder 5">
            <a:extLst>
              <a:ext uri="{FF2B5EF4-FFF2-40B4-BE49-F238E27FC236}">
                <a16:creationId xmlns:a16="http://schemas.microsoft.com/office/drawing/2014/main" id="{812907EF-D133-C6B2-9242-4A7BD71971FF}"/>
              </a:ext>
            </a:extLst>
          </p:cNvPr>
          <p:cNvSpPr>
            <a:spLocks noGrp="1"/>
          </p:cNvSpPr>
          <p:nvPr>
            <p:ph type="sldNum" sz="quarter" idx="4"/>
          </p:nvPr>
        </p:nvSpPr>
        <p:spPr>
          <a:xfrm>
            <a:off x="11177979" y="6345238"/>
            <a:ext cx="379021" cy="184666"/>
          </a:xfrm>
          <a:prstGeom prst="rect">
            <a:avLst/>
          </a:prstGeom>
        </p:spPr>
        <p:txBody>
          <a:bodyPr vert="horz" wrap="square" lIns="0" tIns="0" rIns="0" bIns="0" rtlCol="0" anchor="t">
            <a:spAutoFit/>
          </a:bodyPr>
          <a:lstStyle>
            <a:lvl1pPr algn="l">
              <a:defRPr sz="1200" b="1" i="0">
                <a:solidFill>
                  <a:schemeClr val="tx2"/>
                </a:solidFill>
                <a:latin typeface="Open Sans ExtraBold" pitchFamily="2" charset="0"/>
              </a:defRPr>
            </a:lvl1pPr>
          </a:lstStyle>
          <a:p>
            <a:fld id="{A23E8A7D-04A2-48A1-A66E-F300F0334603}" type="slidenum">
              <a:rPr lang="en-GB" smtClean="0"/>
              <a:pPr/>
              <a:t>‹#›</a:t>
            </a:fld>
            <a:endParaRPr lang="en-GB" dirty="0"/>
          </a:p>
        </p:txBody>
      </p:sp>
      <p:cxnSp>
        <p:nvCxnSpPr>
          <p:cNvPr id="7" name="Elbow Connector 6">
            <a:extLst>
              <a:ext uri="{FF2B5EF4-FFF2-40B4-BE49-F238E27FC236}">
                <a16:creationId xmlns:a16="http://schemas.microsoft.com/office/drawing/2014/main" id="{363A8D2A-DC76-349C-2538-CB41425C477E}"/>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1DC6791-944B-7566-F328-3B1D1878D9D9}"/>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tx2"/>
                </a:solidFill>
                <a:latin typeface="+mn-lt"/>
              </a:rPr>
              <a:t>|</a:t>
            </a:r>
          </a:p>
        </p:txBody>
      </p:sp>
    </p:spTree>
    <p:extLst>
      <p:ext uri="{BB962C8B-B14F-4D97-AF65-F5344CB8AC3E}">
        <p14:creationId xmlns:p14="http://schemas.microsoft.com/office/powerpoint/2010/main" val="26742092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73" r:id="rId3"/>
    <p:sldLayoutId id="2147483726" r:id="rId4"/>
    <p:sldLayoutId id="2147483751" r:id="rId5"/>
    <p:sldLayoutId id="2147483714" r:id="rId6"/>
    <p:sldLayoutId id="2147483674" r:id="rId7"/>
    <p:sldLayoutId id="2147483675" r:id="rId8"/>
    <p:sldLayoutId id="2147483752" r:id="rId9"/>
    <p:sldLayoutId id="2147483715" r:id="rId10"/>
    <p:sldLayoutId id="2147483716" r:id="rId11"/>
    <p:sldLayoutId id="2147483686" r:id="rId12"/>
    <p:sldLayoutId id="2147483687" r:id="rId13"/>
    <p:sldLayoutId id="2147483688" r:id="rId14"/>
    <p:sldLayoutId id="2147483753" r:id="rId15"/>
    <p:sldLayoutId id="2147483666" r:id="rId16"/>
    <p:sldLayoutId id="2147483667" r:id="rId17"/>
    <p:sldLayoutId id="2147483713" r:id="rId18"/>
    <p:sldLayoutId id="2147483754" r:id="rId19"/>
  </p:sldLayoutIdLst>
  <p:hf hdr="0" dt="0"/>
  <p:txStyles>
    <p:titleStyle>
      <a:lvl1pPr algn="l" defTabSz="914400" rtl="0" eaLnBrk="1" latinLnBrk="0" hangingPunct="1">
        <a:lnSpc>
          <a:spcPct val="85000"/>
        </a:lnSpc>
        <a:spcBef>
          <a:spcPct val="0"/>
        </a:spcBef>
        <a:buNone/>
        <a:defRPr sz="4400" b="1" kern="1200">
          <a:solidFill>
            <a:schemeClr val="accent1"/>
          </a:solidFill>
          <a:latin typeface="+mj-lt"/>
          <a:ea typeface="+mj-ea"/>
          <a:cs typeface="+mj-cs"/>
        </a:defRPr>
      </a:lvl1pPr>
    </p:titleStyle>
    <p:bodyStyle>
      <a:lvl1pPr marL="180000" indent="-180000" algn="l" defTabSz="914400" rtl="0" eaLnBrk="1" latinLnBrk="0" hangingPunct="1">
        <a:lnSpc>
          <a:spcPct val="120000"/>
        </a:lnSpc>
        <a:spcBef>
          <a:spcPts val="0"/>
        </a:spcBef>
        <a:spcAft>
          <a:spcPts val="1000"/>
        </a:spcAft>
        <a:buClr>
          <a:schemeClr val="accent1"/>
        </a:buClr>
        <a:buFont typeface="Open Sans" pitchFamily="2" charset="0"/>
        <a:buChar char="+"/>
        <a:defRPr sz="1800" kern="1200">
          <a:solidFill>
            <a:schemeClr val="tx1"/>
          </a:solidFill>
          <a:latin typeface="+mn-lt"/>
          <a:ea typeface="+mn-ea"/>
          <a:cs typeface="+mn-cs"/>
        </a:defRPr>
      </a:lvl1pPr>
      <a:lvl2pPr marL="360000" indent="-180000" algn="l" defTabSz="914400" rtl="0" eaLnBrk="1" latinLnBrk="0" hangingPunct="1">
        <a:lnSpc>
          <a:spcPct val="120000"/>
        </a:lnSpc>
        <a:spcBef>
          <a:spcPts val="0"/>
        </a:spcBef>
        <a:spcAft>
          <a:spcPts val="1000"/>
        </a:spcAft>
        <a:buClr>
          <a:schemeClr val="accent1"/>
        </a:buClr>
        <a:buFont typeface="Open Sans" pitchFamily="2" charset="0"/>
        <a:buChar char="–"/>
        <a:defRPr sz="1800" kern="1200">
          <a:solidFill>
            <a:schemeClr val="tx1"/>
          </a:solidFill>
          <a:latin typeface="+mn-lt"/>
          <a:ea typeface="+mn-ea"/>
          <a:cs typeface="+mn-cs"/>
        </a:defRPr>
      </a:lvl2pPr>
      <a:lvl3pPr marL="0" indent="0" algn="l" defTabSz="914400" rtl="0" eaLnBrk="1" latinLnBrk="0" hangingPunct="1">
        <a:lnSpc>
          <a:spcPct val="100000"/>
        </a:lnSpc>
        <a:spcBef>
          <a:spcPts val="500"/>
        </a:spcBef>
        <a:spcAft>
          <a:spcPts val="1000"/>
        </a:spcAft>
        <a:buFont typeface="Open Sans" pitchFamily="2" charset="0"/>
        <a:buNone/>
        <a:defRPr sz="2100" b="1" kern="1200">
          <a:solidFill>
            <a:schemeClr val="tx1"/>
          </a:solidFill>
          <a:latin typeface="+mj-lt"/>
          <a:ea typeface="+mn-ea"/>
          <a:cs typeface="+mn-cs"/>
        </a:defRPr>
      </a:lvl3pPr>
      <a:lvl4pPr marL="0" indent="0" algn="l" defTabSz="914400" rtl="0" eaLnBrk="1" latinLnBrk="0" hangingPunct="1">
        <a:lnSpc>
          <a:spcPct val="100000"/>
        </a:lnSpc>
        <a:spcBef>
          <a:spcPts val="0"/>
        </a:spcBef>
        <a:spcAft>
          <a:spcPts val="2500"/>
        </a:spcAft>
        <a:buFont typeface="Open Sans" pitchFamily="2" charset="0"/>
        <a:buNone/>
        <a:defRPr sz="3200" kern="1200">
          <a:solidFill>
            <a:schemeClr val="tx1"/>
          </a:solidFill>
          <a:latin typeface="+mn-lt"/>
          <a:ea typeface="+mn-ea"/>
          <a:cs typeface="+mn-cs"/>
        </a:defRPr>
      </a:lvl4pPr>
      <a:lvl5pPr marL="2057400" indent="-180000" algn="l" defTabSz="914400" rtl="0" eaLnBrk="1" latinLnBrk="0" hangingPunct="1">
        <a:lnSpc>
          <a:spcPct val="120000"/>
        </a:lnSpc>
        <a:spcBef>
          <a:spcPts val="0"/>
        </a:spcBef>
        <a:spcAft>
          <a:spcPts val="1000"/>
        </a:spcAft>
        <a:buFont typeface="Open Sans" pitchFamily="2"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00">
          <p15:clr>
            <a:srgbClr val="F26B43"/>
          </p15:clr>
        </p15:guide>
        <p15:guide id="4" pos="7280">
          <p15:clr>
            <a:srgbClr val="F26B43"/>
          </p15:clr>
        </p15:guide>
        <p15:guide id="5" orient="horz">
          <p15:clr>
            <a:srgbClr val="F26B43"/>
          </p15:clr>
        </p15:guide>
        <p15:guide id="6" orient="horz" pos="4320">
          <p15:clr>
            <a:srgbClr val="F26B43"/>
          </p15:clr>
        </p15:guide>
        <p15:guide id="7" orient="horz" pos="240">
          <p15:clr>
            <a:srgbClr val="F26B43"/>
          </p15:clr>
        </p15:guide>
        <p15:guide id="8" orient="horz" pos="3720">
          <p15:clr>
            <a:srgbClr val="F26B43"/>
          </p15:clr>
        </p15:guide>
        <p15:guide id="9" orient="horz" pos="91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2BAE7-50D3-A733-693D-5E11BEFCCB1B}"/>
              </a:ext>
            </a:extLst>
          </p:cNvPr>
          <p:cNvSpPr>
            <a:spLocks noGrp="1"/>
          </p:cNvSpPr>
          <p:nvPr>
            <p:ph type="title"/>
          </p:nvPr>
        </p:nvSpPr>
        <p:spPr>
          <a:xfrm>
            <a:off x="634999" y="381000"/>
            <a:ext cx="10921999" cy="580608"/>
          </a:xfrm>
          <a:prstGeom prst="rect">
            <a:avLst/>
          </a:prstGeom>
        </p:spPr>
        <p:txBody>
          <a:bodyPr vert="horz" lIns="0" tIns="0" rIns="0" bIns="0" rtlCol="0" anchor="t">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144AFDD-D540-6B76-BD6F-8A2552F2208C}"/>
              </a:ext>
            </a:extLst>
          </p:cNvPr>
          <p:cNvSpPr>
            <a:spLocks noGrp="1"/>
          </p:cNvSpPr>
          <p:nvPr>
            <p:ph type="body" idx="1"/>
          </p:nvPr>
        </p:nvSpPr>
        <p:spPr>
          <a:xfrm>
            <a:off x="635000" y="1449389"/>
            <a:ext cx="10921998" cy="44561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F71F7EA-9B20-7DF7-B7B4-A3F33C1EC898}"/>
              </a:ext>
            </a:extLst>
          </p:cNvPr>
          <p:cNvSpPr>
            <a:spLocks noGrp="1"/>
          </p:cNvSpPr>
          <p:nvPr>
            <p:ph type="ftr" sz="quarter" idx="3"/>
          </p:nvPr>
        </p:nvSpPr>
        <p:spPr>
          <a:xfrm>
            <a:off x="6766235" y="6345238"/>
            <a:ext cx="4235252" cy="184666"/>
          </a:xfrm>
          <a:prstGeom prst="rect">
            <a:avLst/>
          </a:prstGeom>
        </p:spPr>
        <p:txBody>
          <a:bodyPr vert="horz" wrap="square" lIns="0" tIns="0" rIns="0" bIns="0" rtlCol="0" anchor="t">
            <a:spAutoFit/>
          </a:bodyPr>
          <a:lstStyle>
            <a:lvl1pPr algn="r">
              <a:defRPr sz="1200">
                <a:solidFill>
                  <a:schemeClr val="bg1"/>
                </a:solidFill>
              </a:defRPr>
            </a:lvl1pPr>
          </a:lstStyle>
          <a:p>
            <a:r>
              <a:rPr lang="en-GB"/>
              <a:t>The Michael J. Fox Foundation for Parkinson’s Research</a:t>
            </a:r>
            <a:endParaRPr lang="en-GB" dirty="0"/>
          </a:p>
        </p:txBody>
      </p:sp>
      <p:sp>
        <p:nvSpPr>
          <p:cNvPr id="6" name="Slide Number Placeholder 5">
            <a:extLst>
              <a:ext uri="{FF2B5EF4-FFF2-40B4-BE49-F238E27FC236}">
                <a16:creationId xmlns:a16="http://schemas.microsoft.com/office/drawing/2014/main" id="{812907EF-D133-C6B2-9242-4A7BD71971FF}"/>
              </a:ext>
            </a:extLst>
          </p:cNvPr>
          <p:cNvSpPr>
            <a:spLocks noGrp="1"/>
          </p:cNvSpPr>
          <p:nvPr>
            <p:ph type="sldNum" sz="quarter" idx="4"/>
          </p:nvPr>
        </p:nvSpPr>
        <p:spPr>
          <a:xfrm>
            <a:off x="11177979" y="6345238"/>
            <a:ext cx="379021" cy="184666"/>
          </a:xfrm>
          <a:prstGeom prst="rect">
            <a:avLst/>
          </a:prstGeom>
        </p:spPr>
        <p:txBody>
          <a:bodyPr vert="horz" wrap="square" lIns="0" tIns="0" rIns="0" bIns="0" rtlCol="0" anchor="t">
            <a:spAutoFit/>
          </a:bodyPr>
          <a:lstStyle>
            <a:lvl1pPr algn="l">
              <a:defRPr sz="1200" b="1" i="0">
                <a:solidFill>
                  <a:schemeClr val="bg1"/>
                </a:solidFill>
                <a:latin typeface="Open Sans ExtraBold" pitchFamily="2" charset="0"/>
              </a:defRPr>
            </a:lvl1pPr>
          </a:lstStyle>
          <a:p>
            <a:fld id="{A23E8A7D-04A2-48A1-A66E-F300F0334603}" type="slidenum">
              <a:rPr lang="en-GB" smtClean="0"/>
              <a:pPr/>
              <a:t>‹#›</a:t>
            </a:fld>
            <a:endParaRPr lang="en-GB" dirty="0"/>
          </a:p>
        </p:txBody>
      </p:sp>
      <p:cxnSp>
        <p:nvCxnSpPr>
          <p:cNvPr id="7" name="Elbow Connector 6">
            <a:extLst>
              <a:ext uri="{FF2B5EF4-FFF2-40B4-BE49-F238E27FC236}">
                <a16:creationId xmlns:a16="http://schemas.microsoft.com/office/drawing/2014/main" id="{363A8D2A-DC76-349C-2538-CB41425C477E}"/>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1DC6791-944B-7566-F328-3B1D1878D9D9}"/>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spTree>
    <p:extLst>
      <p:ext uri="{BB962C8B-B14F-4D97-AF65-F5344CB8AC3E}">
        <p14:creationId xmlns:p14="http://schemas.microsoft.com/office/powerpoint/2010/main" val="39446492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4" r:id="rId5"/>
    <p:sldLayoutId id="2147483685" r:id="rId6"/>
    <p:sldLayoutId id="2147483720" r:id="rId7"/>
  </p:sldLayoutIdLst>
  <p:hf hdr="0" dt="0"/>
  <p:txStyles>
    <p:titleStyle>
      <a:lvl1pPr algn="l" defTabSz="914400" rtl="0" eaLnBrk="1" latinLnBrk="0" hangingPunct="1">
        <a:lnSpc>
          <a:spcPct val="85000"/>
        </a:lnSpc>
        <a:spcBef>
          <a:spcPct val="0"/>
        </a:spcBef>
        <a:buNone/>
        <a:defRPr sz="4400" b="1" kern="1200">
          <a:solidFill>
            <a:schemeClr val="accent1"/>
          </a:solidFill>
          <a:latin typeface="+mj-lt"/>
          <a:ea typeface="+mj-ea"/>
          <a:cs typeface="+mj-cs"/>
        </a:defRPr>
      </a:lvl1pPr>
    </p:titleStyle>
    <p:bodyStyle>
      <a:lvl1pPr marL="180000" indent="-180000" algn="l" defTabSz="914400" rtl="0" eaLnBrk="1" latinLnBrk="0" hangingPunct="1">
        <a:lnSpc>
          <a:spcPct val="120000"/>
        </a:lnSpc>
        <a:spcBef>
          <a:spcPts val="0"/>
        </a:spcBef>
        <a:spcAft>
          <a:spcPts val="1000"/>
        </a:spcAft>
        <a:buClr>
          <a:schemeClr val="accent1"/>
        </a:buClr>
        <a:buFont typeface="Open Sans" pitchFamily="2" charset="0"/>
        <a:buChar char="+"/>
        <a:defRPr sz="1800" kern="1200">
          <a:solidFill>
            <a:schemeClr val="bg1"/>
          </a:solidFill>
          <a:latin typeface="+mn-lt"/>
          <a:ea typeface="+mn-ea"/>
          <a:cs typeface="+mn-cs"/>
        </a:defRPr>
      </a:lvl1pPr>
      <a:lvl2pPr marL="360000" indent="-180000" algn="l" defTabSz="914400" rtl="0" eaLnBrk="1" latinLnBrk="0" hangingPunct="1">
        <a:lnSpc>
          <a:spcPct val="120000"/>
        </a:lnSpc>
        <a:spcBef>
          <a:spcPts val="0"/>
        </a:spcBef>
        <a:spcAft>
          <a:spcPts val="1000"/>
        </a:spcAft>
        <a:buClr>
          <a:schemeClr val="accent1"/>
        </a:buClr>
        <a:buFont typeface="Open Sans" pitchFamily="2" charset="0"/>
        <a:buChar char="–"/>
        <a:defRPr sz="1800" kern="1200">
          <a:solidFill>
            <a:schemeClr val="bg1"/>
          </a:solidFill>
          <a:latin typeface="+mn-lt"/>
          <a:ea typeface="+mn-ea"/>
          <a:cs typeface="+mn-cs"/>
        </a:defRPr>
      </a:lvl2pPr>
      <a:lvl3pPr marL="0" indent="0" algn="l" defTabSz="914400" rtl="0" eaLnBrk="1" latinLnBrk="0" hangingPunct="1">
        <a:lnSpc>
          <a:spcPct val="100000"/>
        </a:lnSpc>
        <a:spcBef>
          <a:spcPts val="500"/>
        </a:spcBef>
        <a:spcAft>
          <a:spcPts val="1000"/>
        </a:spcAft>
        <a:buFont typeface="Open Sans" pitchFamily="2" charset="0"/>
        <a:buNone/>
        <a:defRPr sz="2100" b="1" kern="1200">
          <a:solidFill>
            <a:schemeClr val="bg1"/>
          </a:solidFill>
          <a:latin typeface="+mj-lt"/>
          <a:ea typeface="+mn-ea"/>
          <a:cs typeface="+mn-cs"/>
        </a:defRPr>
      </a:lvl3pPr>
      <a:lvl4pPr marL="0" indent="0" algn="l" defTabSz="914400" rtl="0" eaLnBrk="1" latinLnBrk="0" hangingPunct="1">
        <a:lnSpc>
          <a:spcPct val="100000"/>
        </a:lnSpc>
        <a:spcBef>
          <a:spcPts val="0"/>
        </a:spcBef>
        <a:spcAft>
          <a:spcPts val="2500"/>
        </a:spcAft>
        <a:buFont typeface="Open Sans" pitchFamily="2" charset="0"/>
        <a:buNone/>
        <a:defRPr sz="3200" kern="1200">
          <a:solidFill>
            <a:schemeClr val="bg1"/>
          </a:solidFill>
          <a:latin typeface="+mn-lt"/>
          <a:ea typeface="+mn-ea"/>
          <a:cs typeface="+mn-cs"/>
        </a:defRPr>
      </a:lvl4pPr>
      <a:lvl5pPr marL="2057400" indent="-180000" algn="l" defTabSz="914400" rtl="0" eaLnBrk="1" latinLnBrk="0" hangingPunct="1">
        <a:lnSpc>
          <a:spcPct val="120000"/>
        </a:lnSpc>
        <a:spcBef>
          <a:spcPts val="0"/>
        </a:spcBef>
        <a:spcAft>
          <a:spcPts val="1000"/>
        </a:spcAft>
        <a:buFont typeface="Open Sans" pitchFamily="2"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00">
          <p15:clr>
            <a:srgbClr val="F26B43"/>
          </p15:clr>
        </p15:guide>
        <p15:guide id="4" pos="7280">
          <p15:clr>
            <a:srgbClr val="F26B43"/>
          </p15:clr>
        </p15:guide>
        <p15:guide id="5" orient="horz">
          <p15:clr>
            <a:srgbClr val="F26B43"/>
          </p15:clr>
        </p15:guide>
        <p15:guide id="6" orient="horz" pos="4320">
          <p15:clr>
            <a:srgbClr val="F26B43"/>
          </p15:clr>
        </p15:guide>
        <p15:guide id="7" orient="horz" pos="240">
          <p15:clr>
            <a:srgbClr val="F26B43"/>
          </p15:clr>
        </p15:guide>
        <p15:guide id="8" orient="horz" pos="3720">
          <p15:clr>
            <a:srgbClr val="F26B43"/>
          </p15:clr>
        </p15:guide>
        <p15:guide id="9" orient="horz" pos="9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2BAE7-50D3-A733-693D-5E11BEFCCB1B}"/>
              </a:ext>
            </a:extLst>
          </p:cNvPr>
          <p:cNvSpPr>
            <a:spLocks noGrp="1"/>
          </p:cNvSpPr>
          <p:nvPr>
            <p:ph type="title"/>
          </p:nvPr>
        </p:nvSpPr>
        <p:spPr>
          <a:xfrm>
            <a:off x="634999" y="381000"/>
            <a:ext cx="10921999" cy="580608"/>
          </a:xfrm>
          <a:prstGeom prst="rect">
            <a:avLst/>
          </a:prstGeom>
        </p:spPr>
        <p:txBody>
          <a:bodyPr vert="horz" lIns="0" tIns="0" rIns="0" bIns="0" rtlCol="0" anchor="t">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144AFDD-D540-6B76-BD6F-8A2552F2208C}"/>
              </a:ext>
            </a:extLst>
          </p:cNvPr>
          <p:cNvSpPr>
            <a:spLocks noGrp="1"/>
          </p:cNvSpPr>
          <p:nvPr>
            <p:ph type="body" idx="1"/>
          </p:nvPr>
        </p:nvSpPr>
        <p:spPr>
          <a:xfrm>
            <a:off x="635000" y="1449389"/>
            <a:ext cx="10921998" cy="44561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F71F7EA-9B20-7DF7-B7B4-A3F33C1EC898}"/>
              </a:ext>
            </a:extLst>
          </p:cNvPr>
          <p:cNvSpPr>
            <a:spLocks noGrp="1"/>
          </p:cNvSpPr>
          <p:nvPr>
            <p:ph type="ftr" sz="quarter" idx="3"/>
          </p:nvPr>
        </p:nvSpPr>
        <p:spPr>
          <a:xfrm>
            <a:off x="6766235" y="6345238"/>
            <a:ext cx="4235252" cy="184666"/>
          </a:xfrm>
          <a:prstGeom prst="rect">
            <a:avLst/>
          </a:prstGeom>
        </p:spPr>
        <p:txBody>
          <a:bodyPr vert="horz" wrap="square" lIns="0" tIns="0" rIns="0" bIns="0" rtlCol="0" anchor="t">
            <a:spAutoFit/>
          </a:bodyPr>
          <a:lstStyle>
            <a:lvl1pPr algn="r">
              <a:defRPr sz="1200">
                <a:solidFill>
                  <a:schemeClr val="bg1"/>
                </a:solidFill>
              </a:defRPr>
            </a:lvl1pPr>
          </a:lstStyle>
          <a:p>
            <a:r>
              <a:rPr lang="en-GB"/>
              <a:t>The Michael J. Fox Foundation for Parkinson’s Research</a:t>
            </a:r>
            <a:endParaRPr lang="en-GB" dirty="0"/>
          </a:p>
        </p:txBody>
      </p:sp>
      <p:sp>
        <p:nvSpPr>
          <p:cNvPr id="6" name="Slide Number Placeholder 5">
            <a:extLst>
              <a:ext uri="{FF2B5EF4-FFF2-40B4-BE49-F238E27FC236}">
                <a16:creationId xmlns:a16="http://schemas.microsoft.com/office/drawing/2014/main" id="{812907EF-D133-C6B2-9242-4A7BD71971FF}"/>
              </a:ext>
            </a:extLst>
          </p:cNvPr>
          <p:cNvSpPr>
            <a:spLocks noGrp="1"/>
          </p:cNvSpPr>
          <p:nvPr>
            <p:ph type="sldNum" sz="quarter" idx="4"/>
          </p:nvPr>
        </p:nvSpPr>
        <p:spPr>
          <a:xfrm>
            <a:off x="11177979" y="6345238"/>
            <a:ext cx="379021" cy="184666"/>
          </a:xfrm>
          <a:prstGeom prst="rect">
            <a:avLst/>
          </a:prstGeom>
        </p:spPr>
        <p:txBody>
          <a:bodyPr vert="horz" wrap="square" lIns="0" tIns="0" rIns="0" bIns="0" rtlCol="0" anchor="t">
            <a:spAutoFit/>
          </a:bodyPr>
          <a:lstStyle>
            <a:lvl1pPr algn="l">
              <a:defRPr sz="1200" b="1" i="0">
                <a:solidFill>
                  <a:schemeClr val="bg1"/>
                </a:solidFill>
                <a:latin typeface="Open Sans ExtraBold" pitchFamily="2" charset="0"/>
              </a:defRPr>
            </a:lvl1pPr>
          </a:lstStyle>
          <a:p>
            <a:fld id="{A23E8A7D-04A2-48A1-A66E-F300F0334603}" type="slidenum">
              <a:rPr lang="en-GB" smtClean="0"/>
              <a:pPr/>
              <a:t>‹#›</a:t>
            </a:fld>
            <a:endParaRPr lang="en-GB" dirty="0"/>
          </a:p>
        </p:txBody>
      </p:sp>
      <p:cxnSp>
        <p:nvCxnSpPr>
          <p:cNvPr id="7" name="Elbow Connector 6">
            <a:extLst>
              <a:ext uri="{FF2B5EF4-FFF2-40B4-BE49-F238E27FC236}">
                <a16:creationId xmlns:a16="http://schemas.microsoft.com/office/drawing/2014/main" id="{363A8D2A-DC76-349C-2538-CB41425C477E}"/>
              </a:ext>
            </a:extLst>
          </p:cNvPr>
          <p:cNvCxnSpPr>
            <a:cxnSpLocks/>
          </p:cNvCxnSpPr>
          <p:nvPr userDrawn="1"/>
        </p:nvCxnSpPr>
        <p:spPr>
          <a:xfrm flipV="1">
            <a:off x="635000" y="6251222"/>
            <a:ext cx="10922000" cy="606778"/>
          </a:xfrm>
          <a:prstGeom prst="bentConnector3">
            <a:avLst>
              <a:gd name="adj1" fmla="val -38"/>
            </a:avLst>
          </a:prstGeom>
          <a:ln w="9525">
            <a:solidFill>
              <a:schemeClr val="tx2"/>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1DC6791-944B-7566-F328-3B1D1878D9D9}"/>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spTree>
    <p:extLst>
      <p:ext uri="{BB962C8B-B14F-4D97-AF65-F5344CB8AC3E}">
        <p14:creationId xmlns:p14="http://schemas.microsoft.com/office/powerpoint/2010/main" val="268347450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Lst>
  <p:hf hdr="0" dt="0"/>
  <p:txStyles>
    <p:titleStyle>
      <a:lvl1pPr algn="l" defTabSz="914400" rtl="0" eaLnBrk="1" latinLnBrk="0" hangingPunct="1">
        <a:lnSpc>
          <a:spcPct val="85000"/>
        </a:lnSpc>
        <a:spcBef>
          <a:spcPct val="0"/>
        </a:spcBef>
        <a:buNone/>
        <a:defRPr sz="44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0"/>
        </a:spcBef>
        <a:spcAft>
          <a:spcPts val="1000"/>
        </a:spcAft>
        <a:buClr>
          <a:schemeClr val="accent1"/>
        </a:buClr>
        <a:buFont typeface="Open Sans" pitchFamily="2" charset="0"/>
        <a:buNone/>
        <a:defRPr sz="2400" kern="1200">
          <a:solidFill>
            <a:schemeClr val="bg1"/>
          </a:solidFill>
          <a:latin typeface="+mn-lt"/>
          <a:ea typeface="+mn-ea"/>
          <a:cs typeface="+mn-cs"/>
        </a:defRPr>
      </a:lvl1pPr>
      <a:lvl2pPr marL="0" indent="-180000" algn="l" defTabSz="914400" rtl="0" eaLnBrk="1" latinLnBrk="0" hangingPunct="1">
        <a:lnSpc>
          <a:spcPct val="120000"/>
        </a:lnSpc>
        <a:spcBef>
          <a:spcPts val="0"/>
        </a:spcBef>
        <a:spcAft>
          <a:spcPts val="1000"/>
        </a:spcAft>
        <a:buClr>
          <a:schemeClr val="tx2"/>
        </a:buClr>
        <a:buFont typeface="Open Sans" pitchFamily="2" charset="0"/>
        <a:buChar char="+"/>
        <a:defRPr sz="2400" kern="1200">
          <a:solidFill>
            <a:schemeClr val="bg1"/>
          </a:solidFill>
          <a:latin typeface="+mn-lt"/>
          <a:ea typeface="+mn-ea"/>
          <a:cs typeface="+mn-cs"/>
        </a:defRPr>
      </a:lvl2pPr>
      <a:lvl3pPr marL="360000" indent="-180000" algn="l" defTabSz="914400" rtl="0" eaLnBrk="1" latinLnBrk="0" hangingPunct="1">
        <a:lnSpc>
          <a:spcPct val="100000"/>
        </a:lnSpc>
        <a:spcBef>
          <a:spcPts val="0"/>
        </a:spcBef>
        <a:spcAft>
          <a:spcPts val="1000"/>
        </a:spcAft>
        <a:buClr>
          <a:schemeClr val="tx2"/>
        </a:buClr>
        <a:buFont typeface="Open Sans" pitchFamily="2" charset="0"/>
        <a:buChar char="–"/>
        <a:defRPr sz="2400" kern="1200">
          <a:solidFill>
            <a:schemeClr val="bg1"/>
          </a:solidFill>
          <a:latin typeface="+mn-lt"/>
          <a:ea typeface="+mn-ea"/>
          <a:cs typeface="+mn-cs"/>
        </a:defRPr>
      </a:lvl3pPr>
      <a:lvl4pPr marL="0" indent="0" algn="l" defTabSz="914400" rtl="0" eaLnBrk="1" latinLnBrk="0" hangingPunct="1">
        <a:lnSpc>
          <a:spcPct val="120000"/>
        </a:lnSpc>
        <a:spcBef>
          <a:spcPts val="1000"/>
        </a:spcBef>
        <a:spcAft>
          <a:spcPts val="1000"/>
        </a:spcAft>
        <a:buFont typeface="Open Sans" pitchFamily="2" charset="0"/>
        <a:buNone/>
        <a:defRPr sz="3000" b="1" kern="1200">
          <a:solidFill>
            <a:schemeClr val="bg1"/>
          </a:solidFill>
          <a:latin typeface="+mj-lt"/>
          <a:ea typeface="+mn-ea"/>
          <a:cs typeface="+mn-cs"/>
        </a:defRPr>
      </a:lvl4pPr>
      <a:lvl5pPr marL="2057400" indent="-180000" algn="l" defTabSz="914400" rtl="0" eaLnBrk="1" latinLnBrk="0" hangingPunct="1">
        <a:lnSpc>
          <a:spcPct val="120000"/>
        </a:lnSpc>
        <a:spcBef>
          <a:spcPts val="0"/>
        </a:spcBef>
        <a:spcAft>
          <a:spcPts val="1000"/>
        </a:spcAft>
        <a:buFont typeface="Open Sans" pitchFamily="2"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00">
          <p15:clr>
            <a:srgbClr val="F26B43"/>
          </p15:clr>
        </p15:guide>
        <p15:guide id="4" pos="7280">
          <p15:clr>
            <a:srgbClr val="F26B43"/>
          </p15:clr>
        </p15:guide>
        <p15:guide id="5" orient="horz">
          <p15:clr>
            <a:srgbClr val="F26B43"/>
          </p15:clr>
        </p15:guide>
        <p15:guide id="6" orient="horz" pos="4320">
          <p15:clr>
            <a:srgbClr val="F26B43"/>
          </p15:clr>
        </p15:guide>
        <p15:guide id="7" orient="horz" pos="600">
          <p15:clr>
            <a:srgbClr val="F26B43"/>
          </p15:clr>
        </p15:guide>
        <p15:guide id="8" orient="horz" pos="37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2BAE7-50D3-A733-693D-5E11BEFCCB1B}"/>
              </a:ext>
            </a:extLst>
          </p:cNvPr>
          <p:cNvSpPr>
            <a:spLocks noGrp="1"/>
          </p:cNvSpPr>
          <p:nvPr>
            <p:ph type="title"/>
          </p:nvPr>
        </p:nvSpPr>
        <p:spPr>
          <a:xfrm>
            <a:off x="634999" y="381000"/>
            <a:ext cx="10921999" cy="580608"/>
          </a:xfrm>
          <a:prstGeom prst="rect">
            <a:avLst/>
          </a:prstGeom>
        </p:spPr>
        <p:txBody>
          <a:bodyPr vert="horz" lIns="0" tIns="0" rIns="0" bIns="0" rtlCol="0" anchor="t">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144AFDD-D540-6B76-BD6F-8A2552F2208C}"/>
              </a:ext>
            </a:extLst>
          </p:cNvPr>
          <p:cNvSpPr>
            <a:spLocks noGrp="1"/>
          </p:cNvSpPr>
          <p:nvPr>
            <p:ph type="body" idx="1"/>
          </p:nvPr>
        </p:nvSpPr>
        <p:spPr>
          <a:xfrm>
            <a:off x="635000" y="1449389"/>
            <a:ext cx="10921998" cy="44561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F71F7EA-9B20-7DF7-B7B4-A3F33C1EC898}"/>
              </a:ext>
            </a:extLst>
          </p:cNvPr>
          <p:cNvSpPr>
            <a:spLocks noGrp="1"/>
          </p:cNvSpPr>
          <p:nvPr>
            <p:ph type="ftr" sz="quarter" idx="3"/>
          </p:nvPr>
        </p:nvSpPr>
        <p:spPr>
          <a:xfrm>
            <a:off x="6766235" y="6345238"/>
            <a:ext cx="4235252" cy="184666"/>
          </a:xfrm>
          <a:prstGeom prst="rect">
            <a:avLst/>
          </a:prstGeom>
        </p:spPr>
        <p:txBody>
          <a:bodyPr vert="horz" wrap="square" lIns="0" tIns="0" rIns="0" bIns="0" rtlCol="0" anchor="t">
            <a:spAutoFit/>
          </a:bodyPr>
          <a:lstStyle>
            <a:lvl1pPr algn="r">
              <a:defRPr sz="1200">
                <a:solidFill>
                  <a:schemeClr val="bg1"/>
                </a:solidFill>
              </a:defRPr>
            </a:lvl1pPr>
          </a:lstStyle>
          <a:p>
            <a:r>
              <a:rPr lang="en-GB"/>
              <a:t>The Michael J. Fox Foundation for Parkinson’s Research</a:t>
            </a:r>
            <a:endParaRPr lang="en-GB" dirty="0"/>
          </a:p>
        </p:txBody>
      </p:sp>
      <p:sp>
        <p:nvSpPr>
          <p:cNvPr id="6" name="Slide Number Placeholder 5">
            <a:extLst>
              <a:ext uri="{FF2B5EF4-FFF2-40B4-BE49-F238E27FC236}">
                <a16:creationId xmlns:a16="http://schemas.microsoft.com/office/drawing/2014/main" id="{812907EF-D133-C6B2-9242-4A7BD71971FF}"/>
              </a:ext>
            </a:extLst>
          </p:cNvPr>
          <p:cNvSpPr>
            <a:spLocks noGrp="1"/>
          </p:cNvSpPr>
          <p:nvPr>
            <p:ph type="sldNum" sz="quarter" idx="4"/>
          </p:nvPr>
        </p:nvSpPr>
        <p:spPr>
          <a:xfrm>
            <a:off x="11177979" y="6345238"/>
            <a:ext cx="379021" cy="184666"/>
          </a:xfrm>
          <a:prstGeom prst="rect">
            <a:avLst/>
          </a:prstGeom>
        </p:spPr>
        <p:txBody>
          <a:bodyPr vert="horz" wrap="square" lIns="0" tIns="0" rIns="0" bIns="0" rtlCol="0" anchor="t">
            <a:spAutoFit/>
          </a:bodyPr>
          <a:lstStyle>
            <a:lvl1pPr algn="l">
              <a:defRPr sz="1200" b="1" i="0">
                <a:solidFill>
                  <a:schemeClr val="bg1"/>
                </a:solidFill>
                <a:latin typeface="Open Sans ExtraBold" pitchFamily="2" charset="0"/>
              </a:defRPr>
            </a:lvl1pPr>
          </a:lstStyle>
          <a:p>
            <a:fld id="{A23E8A7D-04A2-48A1-A66E-F300F0334603}" type="slidenum">
              <a:rPr lang="en-GB" smtClean="0"/>
              <a:pPr/>
              <a:t>‹#›</a:t>
            </a:fld>
            <a:endParaRPr lang="en-GB" dirty="0"/>
          </a:p>
        </p:txBody>
      </p:sp>
      <p:cxnSp>
        <p:nvCxnSpPr>
          <p:cNvPr id="7" name="Elbow Connector 6">
            <a:extLst>
              <a:ext uri="{FF2B5EF4-FFF2-40B4-BE49-F238E27FC236}">
                <a16:creationId xmlns:a16="http://schemas.microsoft.com/office/drawing/2014/main" id="{363A8D2A-DC76-349C-2538-CB41425C477E}"/>
              </a:ext>
            </a:extLst>
          </p:cNvPr>
          <p:cNvCxnSpPr>
            <a:cxnSpLocks/>
          </p:cNvCxnSpPr>
          <p:nvPr userDrawn="1"/>
        </p:nvCxnSpPr>
        <p:spPr>
          <a:xfrm flipV="1">
            <a:off x="635000" y="6251222"/>
            <a:ext cx="10922000" cy="606778"/>
          </a:xfrm>
          <a:prstGeom prst="bentConnector3">
            <a:avLst>
              <a:gd name="adj1" fmla="val -38"/>
            </a:avLst>
          </a:prstGeom>
          <a:ln w="9525">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1DC6791-944B-7566-F328-3B1D1878D9D9}"/>
              </a:ext>
            </a:extLst>
          </p:cNvPr>
          <p:cNvSpPr txBox="1"/>
          <p:nvPr userDrawn="1"/>
        </p:nvSpPr>
        <p:spPr>
          <a:xfrm>
            <a:off x="11001487" y="6345238"/>
            <a:ext cx="176492" cy="184666"/>
          </a:xfrm>
          <a:prstGeom prst="rect">
            <a:avLst/>
          </a:prstGeom>
          <a:noFill/>
        </p:spPr>
        <p:txBody>
          <a:bodyPr wrap="square" lIns="0" tIns="0" rIns="0" bIns="0" rtlCol="0">
            <a:spAutoFit/>
          </a:bodyPr>
          <a:lstStyle/>
          <a:p>
            <a:pPr algn="ctr"/>
            <a:r>
              <a:rPr lang="en-GB" sz="1200" dirty="0">
                <a:solidFill>
                  <a:schemeClr val="bg1"/>
                </a:solidFill>
                <a:latin typeface="+mn-lt"/>
              </a:rPr>
              <a:t>|</a:t>
            </a:r>
          </a:p>
        </p:txBody>
      </p:sp>
    </p:spTree>
    <p:extLst>
      <p:ext uri="{BB962C8B-B14F-4D97-AF65-F5344CB8AC3E}">
        <p14:creationId xmlns:p14="http://schemas.microsoft.com/office/powerpoint/2010/main" val="147096959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24" r:id="rId4"/>
  </p:sldLayoutIdLst>
  <p:hf hdr="0" dt="0"/>
  <p:txStyles>
    <p:titleStyle>
      <a:lvl1pPr algn="l" defTabSz="914400" rtl="0" eaLnBrk="1" latinLnBrk="0" hangingPunct="1">
        <a:lnSpc>
          <a:spcPct val="85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spcAft>
          <a:spcPts val="1000"/>
        </a:spcAft>
        <a:buClr>
          <a:schemeClr val="accent1"/>
        </a:buClr>
        <a:buFont typeface="Open Sans" pitchFamily="2" charset="0"/>
        <a:buNone/>
        <a:defRPr sz="2400" kern="1200">
          <a:solidFill>
            <a:schemeClr val="bg1"/>
          </a:solidFill>
          <a:latin typeface="+mn-lt"/>
          <a:ea typeface="+mn-ea"/>
          <a:cs typeface="+mn-cs"/>
        </a:defRPr>
      </a:lvl1pPr>
      <a:lvl2pPr marL="0" indent="-180000" algn="l" defTabSz="914400" rtl="0" eaLnBrk="1" latinLnBrk="0" hangingPunct="1">
        <a:lnSpc>
          <a:spcPct val="120000"/>
        </a:lnSpc>
        <a:spcBef>
          <a:spcPts val="0"/>
        </a:spcBef>
        <a:spcAft>
          <a:spcPts val="1000"/>
        </a:spcAft>
        <a:buClr>
          <a:schemeClr val="accent1"/>
        </a:buClr>
        <a:buFont typeface="Open Sans" pitchFamily="2" charset="0"/>
        <a:buChar char="+"/>
        <a:defRPr sz="2400" kern="1200">
          <a:solidFill>
            <a:schemeClr val="bg1"/>
          </a:solidFill>
          <a:latin typeface="+mn-lt"/>
          <a:ea typeface="+mn-ea"/>
          <a:cs typeface="+mn-cs"/>
        </a:defRPr>
      </a:lvl2pPr>
      <a:lvl3pPr marL="360000" indent="-180000" algn="l" defTabSz="914400" rtl="0" eaLnBrk="1" latinLnBrk="0" hangingPunct="1">
        <a:lnSpc>
          <a:spcPct val="100000"/>
        </a:lnSpc>
        <a:spcBef>
          <a:spcPts val="0"/>
        </a:spcBef>
        <a:spcAft>
          <a:spcPts val="1000"/>
        </a:spcAft>
        <a:buClr>
          <a:schemeClr val="accent1"/>
        </a:buClr>
        <a:buFont typeface="Open Sans" pitchFamily="2" charset="0"/>
        <a:buChar char="–"/>
        <a:defRPr sz="2400" kern="1200">
          <a:solidFill>
            <a:schemeClr val="bg1"/>
          </a:solidFill>
          <a:latin typeface="+mn-lt"/>
          <a:ea typeface="+mn-ea"/>
          <a:cs typeface="+mn-cs"/>
        </a:defRPr>
      </a:lvl3pPr>
      <a:lvl4pPr marL="0" indent="0" algn="l" defTabSz="914400" rtl="0" eaLnBrk="1" latinLnBrk="0" hangingPunct="1">
        <a:lnSpc>
          <a:spcPct val="120000"/>
        </a:lnSpc>
        <a:spcBef>
          <a:spcPts val="1000"/>
        </a:spcBef>
        <a:spcAft>
          <a:spcPts val="1000"/>
        </a:spcAft>
        <a:buFont typeface="Open Sans" pitchFamily="2" charset="0"/>
        <a:buNone/>
        <a:defRPr sz="3000" b="1" kern="1200">
          <a:solidFill>
            <a:schemeClr val="bg1"/>
          </a:solidFill>
          <a:latin typeface="+mj-lt"/>
          <a:ea typeface="+mn-ea"/>
          <a:cs typeface="+mn-cs"/>
        </a:defRPr>
      </a:lvl4pPr>
      <a:lvl5pPr marL="2057400" indent="-180000" algn="l" defTabSz="914400" rtl="0" eaLnBrk="1" latinLnBrk="0" hangingPunct="1">
        <a:lnSpc>
          <a:spcPct val="120000"/>
        </a:lnSpc>
        <a:spcBef>
          <a:spcPts val="0"/>
        </a:spcBef>
        <a:spcAft>
          <a:spcPts val="1000"/>
        </a:spcAft>
        <a:buFont typeface="Open Sans" pitchFamily="2"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400" userDrawn="1">
          <p15:clr>
            <a:srgbClr val="F26B43"/>
          </p15:clr>
        </p15:guide>
        <p15:guide id="4" pos="7280" userDrawn="1">
          <p15:clr>
            <a:srgbClr val="F26B43"/>
          </p15:clr>
        </p15:guide>
        <p15:guide id="5" orient="horz" userDrawn="1">
          <p15:clr>
            <a:srgbClr val="F26B43"/>
          </p15:clr>
        </p15:guide>
        <p15:guide id="6" orient="horz" pos="4320" userDrawn="1">
          <p15:clr>
            <a:srgbClr val="F26B43"/>
          </p15:clr>
        </p15:guide>
        <p15:guide id="7" orient="horz" pos="600" userDrawn="1">
          <p15:clr>
            <a:srgbClr val="F26B43"/>
          </p15:clr>
        </p15:guide>
        <p15:guide id="8" orient="horz" pos="372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C2BAE7-50D3-A733-693D-5E11BEFCCB1B}"/>
              </a:ext>
            </a:extLst>
          </p:cNvPr>
          <p:cNvSpPr>
            <a:spLocks noGrp="1"/>
          </p:cNvSpPr>
          <p:nvPr>
            <p:ph type="title"/>
          </p:nvPr>
        </p:nvSpPr>
        <p:spPr>
          <a:xfrm>
            <a:off x="838200" y="723207"/>
            <a:ext cx="10515600" cy="609398"/>
          </a:xfrm>
          <a:prstGeom prst="rect">
            <a:avLst/>
          </a:prstGeom>
        </p:spPr>
        <p:txBody>
          <a:bodyPr vert="horz" lIns="0" tIns="0" rIns="0" bIns="0" rtlCol="0" anchor="ctr">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144AFDD-D540-6B76-BD6F-8A2552F2208C}"/>
              </a:ext>
            </a:extLst>
          </p:cNvPr>
          <p:cNvSpPr>
            <a:spLocks noGrp="1"/>
          </p:cNvSpPr>
          <p:nvPr>
            <p:ph type="body" idx="1"/>
          </p:nvPr>
        </p:nvSpPr>
        <p:spPr>
          <a:xfrm>
            <a:off x="838200" y="1825625"/>
            <a:ext cx="10515600" cy="1799852"/>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32141077"/>
      </p:ext>
    </p:extLst>
  </p:cSld>
  <p:clrMap bg1="lt1" tx1="dk1" bg2="lt2" tx2="dk2" accent1="accent1" accent2="accent2" accent3="accent3" accent4="accent4" accent5="accent5" accent6="accent6" hlink="hlink" folHlink="folHlink"/>
  <p:sldLayoutIdLst>
    <p:sldLayoutId id="2147483704" r:id="rId1"/>
    <p:sldLayoutId id="2147483710" r:id="rId2"/>
    <p:sldLayoutId id="2147483706" r:id="rId3"/>
    <p:sldLayoutId id="2147483711" r:id="rId4"/>
    <p:sldLayoutId id="2147483708" r:id="rId5"/>
    <p:sldLayoutId id="2147483712" r:id="rId6"/>
  </p:sldLayoutIdLst>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Open Sans" pitchFamily="2"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Open Sans" pitchFamily="2"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Open Sans" pitchFamily="2"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Open Sans" pitchFamily="2"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79ED77-5A74-2218-743A-3B464E3135FA}"/>
              </a:ext>
            </a:extLst>
          </p:cNvPr>
          <p:cNvSpPr>
            <a:spLocks noGrp="1"/>
          </p:cNvSpPr>
          <p:nvPr>
            <p:ph type="title"/>
          </p:nvPr>
        </p:nvSpPr>
        <p:spPr>
          <a:xfrm>
            <a:off x="1342663" y="2179515"/>
            <a:ext cx="9506674" cy="1441036"/>
          </a:xfrm>
        </p:spPr>
        <p:txBody>
          <a:bodyPr/>
          <a:lstStyle/>
          <a:p>
            <a:r>
              <a:rPr lang="en-US" dirty="0"/>
              <a:t>MJFF Patient Engagement Consultancy</a:t>
            </a:r>
          </a:p>
        </p:txBody>
      </p:sp>
      <p:sp>
        <p:nvSpPr>
          <p:cNvPr id="3" name="Footer Placeholder 2">
            <a:extLst>
              <a:ext uri="{FF2B5EF4-FFF2-40B4-BE49-F238E27FC236}">
                <a16:creationId xmlns:a16="http://schemas.microsoft.com/office/drawing/2014/main" id="{49FB1F06-9A77-2E9C-F0C1-93E777F64B10}"/>
              </a:ext>
            </a:extLst>
          </p:cNvPr>
          <p:cNvSpPr>
            <a:spLocks noGrp="1"/>
          </p:cNvSpPr>
          <p:nvPr>
            <p:ph type="ftr" sz="quarter" idx="11"/>
          </p:nvPr>
        </p:nvSpPr>
        <p:spPr/>
        <p:txBody>
          <a:bodyPr/>
          <a:lstStyle/>
          <a:p>
            <a:r>
              <a:rPr lang="en-GB"/>
              <a:t>The Michael J. Fox Foundation for Parkinson’s Research</a:t>
            </a:r>
          </a:p>
        </p:txBody>
      </p:sp>
      <p:sp>
        <p:nvSpPr>
          <p:cNvPr id="4" name="Slide Number Placeholder 3">
            <a:extLst>
              <a:ext uri="{FF2B5EF4-FFF2-40B4-BE49-F238E27FC236}">
                <a16:creationId xmlns:a16="http://schemas.microsoft.com/office/drawing/2014/main" id="{1D80806A-9B27-0F9F-D477-A3B5E9464769}"/>
              </a:ext>
            </a:extLst>
          </p:cNvPr>
          <p:cNvSpPr>
            <a:spLocks noGrp="1"/>
          </p:cNvSpPr>
          <p:nvPr>
            <p:ph type="sldNum" sz="quarter" idx="12"/>
          </p:nvPr>
        </p:nvSpPr>
        <p:spPr/>
        <p:txBody>
          <a:bodyPr/>
          <a:lstStyle/>
          <a:p>
            <a:fld id="{4E6A7EE9-6199-2549-BE8D-99EEBEBA55ED}" type="slidenum">
              <a:rPr lang="en-GB" smtClean="0"/>
              <a:t>1</a:t>
            </a:fld>
            <a:endParaRPr lang="en-GB"/>
          </a:p>
        </p:txBody>
      </p:sp>
      <p:sp>
        <p:nvSpPr>
          <p:cNvPr id="7" name="Text Placeholder 6">
            <a:extLst>
              <a:ext uri="{FF2B5EF4-FFF2-40B4-BE49-F238E27FC236}">
                <a16:creationId xmlns:a16="http://schemas.microsoft.com/office/drawing/2014/main" id="{6ACB9347-5B10-5C21-5571-68C64256FDA7}"/>
              </a:ext>
            </a:extLst>
          </p:cNvPr>
          <p:cNvSpPr>
            <a:spLocks noGrp="1"/>
          </p:cNvSpPr>
          <p:nvPr>
            <p:ph type="body" sz="quarter" idx="13"/>
          </p:nvPr>
        </p:nvSpPr>
        <p:spPr>
          <a:xfrm>
            <a:off x="2892057" y="3647076"/>
            <a:ext cx="6400800" cy="855042"/>
          </a:xfrm>
        </p:spPr>
        <p:txBody>
          <a:bodyPr/>
          <a:lstStyle/>
          <a:p>
            <a:r>
              <a:rPr lang="en-US" dirty="0"/>
              <a:t>Learnings and Resources to Accelerate Patient-Relevant Research</a:t>
            </a:r>
          </a:p>
        </p:txBody>
      </p:sp>
    </p:spTree>
    <p:extLst>
      <p:ext uri="{BB962C8B-B14F-4D97-AF65-F5344CB8AC3E}">
        <p14:creationId xmlns:p14="http://schemas.microsoft.com/office/powerpoint/2010/main" val="3484710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97FB59-4F99-B5B8-2991-8858CA658CF7}"/>
              </a:ext>
            </a:extLst>
          </p:cNvPr>
          <p:cNvSpPr>
            <a:spLocks noGrp="1"/>
          </p:cNvSpPr>
          <p:nvPr>
            <p:ph type="title"/>
          </p:nvPr>
        </p:nvSpPr>
        <p:spPr>
          <a:xfrm>
            <a:off x="917489" y="290147"/>
            <a:ext cx="10582738" cy="847045"/>
          </a:xfrm>
        </p:spPr>
        <p:txBody>
          <a:bodyPr>
            <a:noAutofit/>
          </a:bodyPr>
          <a:lstStyle/>
          <a:p>
            <a:r>
              <a:rPr lang="en-US" sz="4000" b="1" dirty="0">
                <a:latin typeface="Aptos" panose="020B0004020202020204" pitchFamily="34" charset="0"/>
              </a:rPr>
              <a:t>MJFF PE Consults with a Range of Partners</a:t>
            </a:r>
            <a:endParaRPr lang="en-US" sz="4000" dirty="0"/>
          </a:p>
        </p:txBody>
      </p:sp>
      <p:sp>
        <p:nvSpPr>
          <p:cNvPr id="6" name="Rectangle: Rounded Corners 5">
            <a:extLst>
              <a:ext uri="{FF2B5EF4-FFF2-40B4-BE49-F238E27FC236}">
                <a16:creationId xmlns:a16="http://schemas.microsoft.com/office/drawing/2014/main" id="{851C407D-2D35-F7BB-101F-295564557D3A}"/>
              </a:ext>
            </a:extLst>
          </p:cNvPr>
          <p:cNvSpPr/>
          <p:nvPr/>
        </p:nvSpPr>
        <p:spPr>
          <a:xfrm>
            <a:off x="933999" y="1297487"/>
            <a:ext cx="5029200" cy="2194560"/>
          </a:xfrm>
          <a:prstGeom prst="roundRect">
            <a:avLst>
              <a:gd name="adj" fmla="val 0"/>
            </a:avLst>
          </a:prstGeom>
          <a:solidFill>
            <a:schemeClr val="bg1"/>
          </a:solidFill>
          <a:ln w="28575">
            <a:solidFill>
              <a:schemeClr val="accent2">
                <a:lumMod val="20000"/>
                <a:lumOff val="80000"/>
              </a:schemeClr>
            </a:solidFill>
          </a:ln>
          <a:effectLst>
            <a:outerShdw blurRad="50800" dist="38100" dir="2700000" algn="tl" rotWithShape="0">
              <a:schemeClr val="accent3">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tIns="0" rtlCol="0" anchor="ctr"/>
          <a:lstStyle/>
          <a:p>
            <a:pPr>
              <a:spcAft>
                <a:spcPts val="3000"/>
              </a:spcAft>
            </a:pPr>
            <a:r>
              <a:rPr lang="en-US" sz="2400" b="1" dirty="0">
                <a:solidFill>
                  <a:schemeClr val="tx2"/>
                </a:solidFill>
                <a:latin typeface="Aptos" panose="020B0004020202020204" pitchFamily="34" charset="0"/>
              </a:rPr>
              <a:t>Company A </a:t>
            </a:r>
            <a:r>
              <a:rPr lang="en-US" sz="2400" dirty="0">
                <a:solidFill>
                  <a:schemeClr val="tx2"/>
                </a:solidFill>
                <a:latin typeface="Aptos" panose="020B0004020202020204" pitchFamily="34" charset="0"/>
              </a:rPr>
              <a:t>is weighing benefits/costs of reformulating infusion therapy to subcutaneous injection. How do patients&amp; care partners compare these options?</a:t>
            </a:r>
          </a:p>
        </p:txBody>
      </p:sp>
      <p:sp>
        <p:nvSpPr>
          <p:cNvPr id="8" name="Rectangle: Rounded Corners 7">
            <a:extLst>
              <a:ext uri="{FF2B5EF4-FFF2-40B4-BE49-F238E27FC236}">
                <a16:creationId xmlns:a16="http://schemas.microsoft.com/office/drawing/2014/main" id="{523C3C51-220D-ABF2-D83E-DA87B1FAF4CB}"/>
              </a:ext>
            </a:extLst>
          </p:cNvPr>
          <p:cNvSpPr/>
          <p:nvPr/>
        </p:nvSpPr>
        <p:spPr>
          <a:xfrm>
            <a:off x="6228801" y="1304882"/>
            <a:ext cx="5029200" cy="2194560"/>
          </a:xfrm>
          <a:prstGeom prst="roundRect">
            <a:avLst>
              <a:gd name="adj" fmla="val 0"/>
            </a:avLst>
          </a:prstGeom>
          <a:solidFill>
            <a:schemeClr val="bg1"/>
          </a:solidFill>
          <a:ln w="28575">
            <a:solidFill>
              <a:schemeClr val="accent2">
                <a:lumMod val="20000"/>
                <a:lumOff val="80000"/>
              </a:schemeClr>
            </a:solidFill>
          </a:ln>
          <a:effectLst>
            <a:outerShdw blurRad="50800" dist="38100" dir="2700000" algn="tl" rotWithShape="0">
              <a:schemeClr val="accent3">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marL="290195" indent="-290195">
              <a:spcAft>
                <a:spcPts val="3000"/>
              </a:spcAft>
            </a:pPr>
            <a:r>
              <a:rPr lang="en-US" sz="2400" b="1" dirty="0">
                <a:solidFill>
                  <a:schemeClr val="tx2"/>
                </a:solidFill>
              </a:rPr>
              <a:t>   </a:t>
            </a:r>
            <a:r>
              <a:rPr lang="en-US" sz="2400" b="1" dirty="0">
                <a:solidFill>
                  <a:schemeClr val="tx2"/>
                </a:solidFill>
                <a:latin typeface="Aptos" panose="020B0004020202020204" pitchFamily="34" charset="0"/>
              </a:rPr>
              <a:t>Company B </a:t>
            </a:r>
            <a:r>
              <a:rPr lang="en-US" sz="2400" dirty="0">
                <a:solidFill>
                  <a:schemeClr val="tx2"/>
                </a:solidFill>
                <a:latin typeface="Aptos" panose="020B0004020202020204" pitchFamily="34" charset="0"/>
              </a:rPr>
              <a:t>is looking for patient feedback on Phase 1B eligibility and trial design, including </a:t>
            </a:r>
            <a:r>
              <a:rPr lang="en-US" sz="2400" dirty="0" err="1">
                <a:solidFill>
                  <a:schemeClr val="tx2"/>
                </a:solidFill>
                <a:latin typeface="Aptos" panose="020B0004020202020204" pitchFamily="34" charset="0"/>
              </a:rPr>
              <a:t>biosampling</a:t>
            </a:r>
            <a:r>
              <a:rPr lang="en-US" sz="2400" dirty="0">
                <a:solidFill>
                  <a:schemeClr val="tx2"/>
                </a:solidFill>
                <a:latin typeface="Aptos" panose="020B0004020202020204" pitchFamily="34" charset="0"/>
              </a:rPr>
              <a:t>, imaging, and use of a wearable device.</a:t>
            </a:r>
          </a:p>
        </p:txBody>
      </p:sp>
      <p:sp>
        <p:nvSpPr>
          <p:cNvPr id="9" name="Rectangle: Rounded Corners 8">
            <a:extLst>
              <a:ext uri="{FF2B5EF4-FFF2-40B4-BE49-F238E27FC236}">
                <a16:creationId xmlns:a16="http://schemas.microsoft.com/office/drawing/2014/main" id="{9D4F20FD-8DC0-DE62-93E6-3747A499217C}"/>
              </a:ext>
            </a:extLst>
          </p:cNvPr>
          <p:cNvSpPr/>
          <p:nvPr/>
        </p:nvSpPr>
        <p:spPr>
          <a:xfrm>
            <a:off x="933999" y="3829629"/>
            <a:ext cx="5029200" cy="2194560"/>
          </a:xfrm>
          <a:prstGeom prst="roundRect">
            <a:avLst>
              <a:gd name="adj" fmla="val 0"/>
            </a:avLst>
          </a:prstGeom>
          <a:solidFill>
            <a:schemeClr val="bg1"/>
          </a:solidFill>
          <a:ln w="28575">
            <a:solidFill>
              <a:schemeClr val="accent2">
                <a:lumMod val="20000"/>
                <a:lumOff val="80000"/>
              </a:schemeClr>
            </a:solidFill>
          </a:ln>
          <a:effectLst>
            <a:outerShdw blurRad="50800" dist="38100" dir="2700000" algn="tl" rotWithShape="0">
              <a:schemeClr val="accent3">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marR="0" lvl="0" algn="l" defTabSz="914400" rtl="0" eaLnBrk="1" fontAlgn="ctr" latinLnBrk="0" hangingPunct="1">
              <a:spcBef>
                <a:spcPts val="0"/>
              </a:spcBef>
              <a:buClrTx/>
              <a:buSzPct val="100000"/>
              <a:tabLst/>
              <a:defRPr/>
            </a:pPr>
            <a:r>
              <a:rPr lang="en-US" sz="2400" b="1" dirty="0">
                <a:solidFill>
                  <a:schemeClr val="tx2"/>
                </a:solidFill>
                <a:latin typeface="Aptos" panose="020B0004020202020204" pitchFamily="34" charset="0"/>
              </a:rPr>
              <a:t>Company C </a:t>
            </a:r>
            <a:r>
              <a:rPr lang="en-US" sz="2400" dirty="0">
                <a:solidFill>
                  <a:schemeClr val="tx2"/>
                </a:solidFill>
                <a:latin typeface="Aptos" panose="020B0004020202020204" pitchFamily="34" charset="0"/>
              </a:rPr>
              <a:t>wants a website where potential volunteers can learn more about its new Phase III trial and raise their hand to screen.</a:t>
            </a:r>
          </a:p>
        </p:txBody>
      </p:sp>
      <p:sp>
        <p:nvSpPr>
          <p:cNvPr id="10" name="Rectangle: Rounded Corners 9">
            <a:extLst>
              <a:ext uri="{FF2B5EF4-FFF2-40B4-BE49-F238E27FC236}">
                <a16:creationId xmlns:a16="http://schemas.microsoft.com/office/drawing/2014/main" id="{EEF9BCF8-9BF5-6378-5657-8E583AB54FFE}"/>
              </a:ext>
            </a:extLst>
          </p:cNvPr>
          <p:cNvSpPr/>
          <p:nvPr/>
        </p:nvSpPr>
        <p:spPr>
          <a:xfrm>
            <a:off x="6208858" y="3829629"/>
            <a:ext cx="5029200" cy="2194560"/>
          </a:xfrm>
          <a:prstGeom prst="roundRect">
            <a:avLst>
              <a:gd name="adj" fmla="val 0"/>
            </a:avLst>
          </a:prstGeom>
          <a:solidFill>
            <a:schemeClr val="bg1"/>
          </a:solidFill>
          <a:ln w="28575">
            <a:solidFill>
              <a:schemeClr val="accent2">
                <a:lumMod val="20000"/>
                <a:lumOff val="80000"/>
              </a:schemeClr>
            </a:solidFill>
          </a:ln>
          <a:effectLst>
            <a:outerShdw blurRad="50800" dist="38100" dir="2700000" algn="tl" rotWithShape="0">
              <a:schemeClr val="accent3">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pPr marL="290195" indent="-290195">
              <a:spcAft>
                <a:spcPts val="3000"/>
              </a:spcAft>
            </a:pPr>
            <a:r>
              <a:rPr lang="en-US" sz="2400" b="1" dirty="0">
                <a:solidFill>
                  <a:schemeClr val="tx2"/>
                </a:solidFill>
                <a:latin typeface="Aptos" panose="020B0004020202020204" pitchFamily="34" charset="0"/>
              </a:rPr>
              <a:t>    Company D </a:t>
            </a:r>
            <a:r>
              <a:rPr lang="en-US" sz="2400" dirty="0">
                <a:solidFill>
                  <a:schemeClr val="tx2"/>
                </a:solidFill>
                <a:latin typeface="Aptos" panose="020B0004020202020204" pitchFamily="34" charset="0"/>
              </a:rPr>
              <a:t>is a pre-clinical grantee looking to motivate/ inspire lab employees by hearing from people living with PD.</a:t>
            </a:r>
            <a:endParaRPr lang="en-US" altLang="en-US" sz="2400" dirty="0">
              <a:solidFill>
                <a:schemeClr val="tx2"/>
              </a:solidFill>
              <a:latin typeface="Aptos" panose="020B0004020202020204" pitchFamily="34" charset="0"/>
            </a:endParaRPr>
          </a:p>
        </p:txBody>
      </p:sp>
      <p:pic>
        <p:nvPicPr>
          <p:cNvPr id="12" name="Picture Placeholder 67">
            <a:extLst>
              <a:ext uri="{FF2B5EF4-FFF2-40B4-BE49-F238E27FC236}">
                <a16:creationId xmlns:a16="http://schemas.microsoft.com/office/drawing/2014/main" id="{9C3608ED-7243-5039-7E84-A85A02AD95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70705" y="1059416"/>
            <a:ext cx="731520" cy="731520"/>
          </a:xfrm>
          <a:prstGeom prst="rect">
            <a:avLst/>
          </a:prstGeom>
        </p:spPr>
      </p:pic>
      <p:pic>
        <p:nvPicPr>
          <p:cNvPr id="13" name="Picture Placeholder 34">
            <a:extLst>
              <a:ext uri="{FF2B5EF4-FFF2-40B4-BE49-F238E27FC236}">
                <a16:creationId xmlns:a16="http://schemas.microsoft.com/office/drawing/2014/main" id="{A5AF9801-B0D6-0875-19EE-118FC4338C3F}"/>
              </a:ext>
            </a:extLst>
          </p:cNvPr>
          <p:cNvPicPr>
            <a:picLocks noChangeAspect="1"/>
          </p:cNvPicPr>
          <p:nvPr/>
        </p:nvPicPr>
        <p:blipFill>
          <a:blip r:embed="rId4">
            <a:extLst>
              <a:ext uri="{28A0092B-C50C-407E-A947-70E740481C1C}">
                <a14:useLocalDpi xmlns:a14="http://schemas.microsoft.com/office/drawing/2010/main" val="0"/>
              </a:ext>
            </a:extLst>
          </a:blip>
          <a:srcRect t="714" b="714"/>
          <a:stretch>
            <a:fillRect/>
          </a:stretch>
        </p:blipFill>
        <p:spPr>
          <a:xfrm>
            <a:off x="5918106" y="1059416"/>
            <a:ext cx="731520" cy="731520"/>
          </a:xfrm>
          <a:prstGeom prst="rect">
            <a:avLst/>
          </a:prstGeom>
        </p:spPr>
      </p:pic>
      <p:pic>
        <p:nvPicPr>
          <p:cNvPr id="14" name="Picture Placeholder 38">
            <a:extLst>
              <a:ext uri="{FF2B5EF4-FFF2-40B4-BE49-F238E27FC236}">
                <a16:creationId xmlns:a16="http://schemas.microsoft.com/office/drawing/2014/main" id="{67DA593E-4C9C-62F2-2203-849E197EF2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370705" y="3652342"/>
            <a:ext cx="731520" cy="731520"/>
          </a:xfrm>
          <a:prstGeom prst="rect">
            <a:avLst/>
          </a:prstGeom>
        </p:spPr>
      </p:pic>
      <p:sp>
        <p:nvSpPr>
          <p:cNvPr id="2" name="Oval 1">
            <a:extLst>
              <a:ext uri="{FF2B5EF4-FFF2-40B4-BE49-F238E27FC236}">
                <a16:creationId xmlns:a16="http://schemas.microsoft.com/office/drawing/2014/main" id="{1E8F51FD-93B1-F3B7-4473-82933403E42F}"/>
              </a:ext>
            </a:extLst>
          </p:cNvPr>
          <p:cNvSpPr/>
          <p:nvPr/>
        </p:nvSpPr>
        <p:spPr>
          <a:xfrm>
            <a:off x="6027834" y="3611853"/>
            <a:ext cx="731520" cy="731520"/>
          </a:xfrm>
          <a:prstGeom prst="ellipse">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eaker outline">
            <a:extLst>
              <a:ext uri="{FF2B5EF4-FFF2-40B4-BE49-F238E27FC236}">
                <a16:creationId xmlns:a16="http://schemas.microsoft.com/office/drawing/2014/main" id="{9C1DEC98-4722-50B2-E862-4D7FEFF647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06510" y="3677516"/>
            <a:ext cx="548640" cy="548640"/>
          </a:xfrm>
          <a:prstGeom prst="rect">
            <a:avLst/>
          </a:prstGeom>
        </p:spPr>
      </p:pic>
    </p:spTree>
    <p:extLst>
      <p:ext uri="{BB962C8B-B14F-4D97-AF65-F5344CB8AC3E}">
        <p14:creationId xmlns:p14="http://schemas.microsoft.com/office/powerpoint/2010/main" val="116610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3516A63E-E844-4E3A-8857-EF9CC1D207C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8978FCD1-251E-417E-4339-D48FCF996E87}"/>
              </a:ext>
            </a:extLst>
          </p:cNvPr>
          <p:cNvPicPr>
            <a:picLocks noChangeAspect="1"/>
          </p:cNvPicPr>
          <p:nvPr/>
        </p:nvPicPr>
        <p:blipFill>
          <a:blip r:embed="rId2"/>
          <a:stretch>
            <a:fillRect/>
          </a:stretch>
        </p:blipFill>
        <p:spPr>
          <a:xfrm>
            <a:off x="2346259" y="458659"/>
            <a:ext cx="7804281" cy="5635882"/>
          </a:xfrm>
          <a:prstGeom prst="rect">
            <a:avLst/>
          </a:prstGeom>
        </p:spPr>
      </p:pic>
    </p:spTree>
    <p:extLst>
      <p:ext uri="{BB962C8B-B14F-4D97-AF65-F5344CB8AC3E}">
        <p14:creationId xmlns:p14="http://schemas.microsoft.com/office/powerpoint/2010/main" val="387421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1BFF-F790-3AAE-3561-D0DEE4AECFDB}"/>
              </a:ext>
            </a:extLst>
          </p:cNvPr>
          <p:cNvSpPr>
            <a:spLocks noGrp="1"/>
          </p:cNvSpPr>
          <p:nvPr>
            <p:ph type="title"/>
          </p:nvPr>
        </p:nvSpPr>
        <p:spPr>
          <a:xfrm>
            <a:off x="638165" y="539794"/>
            <a:ext cx="8096250" cy="577338"/>
          </a:xfrm>
        </p:spPr>
        <p:txBody>
          <a:bodyPr/>
          <a:lstStyle/>
          <a:p>
            <a:r>
              <a:rPr lang="en-US" dirty="0"/>
              <a:t>Patient Engagement Services</a:t>
            </a:r>
          </a:p>
        </p:txBody>
      </p:sp>
      <p:sp>
        <p:nvSpPr>
          <p:cNvPr id="4" name="Footer Placeholder 3">
            <a:extLst>
              <a:ext uri="{FF2B5EF4-FFF2-40B4-BE49-F238E27FC236}">
                <a16:creationId xmlns:a16="http://schemas.microsoft.com/office/drawing/2014/main" id="{4404EEC8-4AC0-73D7-12FB-DCD885C4F0F7}"/>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17846317-D022-0E10-8BAF-C29D1DFEE820}"/>
              </a:ext>
            </a:extLst>
          </p:cNvPr>
          <p:cNvSpPr>
            <a:spLocks noGrp="1"/>
          </p:cNvSpPr>
          <p:nvPr>
            <p:ph type="sldNum" sz="quarter" idx="12"/>
          </p:nvPr>
        </p:nvSpPr>
        <p:spPr/>
        <p:txBody>
          <a:bodyPr/>
          <a:lstStyle/>
          <a:p>
            <a:fld id="{A23E8A7D-04A2-48A1-A66E-F300F0334603}" type="slidenum">
              <a:rPr lang="en-GB" smtClean="0"/>
              <a:t>4</a:t>
            </a:fld>
            <a:endParaRPr lang="en-GB"/>
          </a:p>
        </p:txBody>
      </p:sp>
      <p:pic>
        <p:nvPicPr>
          <p:cNvPr id="8" name="Picture 7">
            <a:extLst>
              <a:ext uri="{FF2B5EF4-FFF2-40B4-BE49-F238E27FC236}">
                <a16:creationId xmlns:a16="http://schemas.microsoft.com/office/drawing/2014/main" id="{50FADABE-4B24-3CE3-5986-3208A003BD2D}"/>
              </a:ext>
            </a:extLst>
          </p:cNvPr>
          <p:cNvPicPr>
            <a:picLocks noChangeAspect="1"/>
          </p:cNvPicPr>
          <p:nvPr/>
        </p:nvPicPr>
        <p:blipFill>
          <a:blip r:embed="rId2"/>
          <a:stretch>
            <a:fillRect/>
          </a:stretch>
        </p:blipFill>
        <p:spPr>
          <a:xfrm>
            <a:off x="787128" y="1945635"/>
            <a:ext cx="2616334" cy="2692538"/>
          </a:xfrm>
          <a:prstGeom prst="rect">
            <a:avLst/>
          </a:prstGeom>
        </p:spPr>
      </p:pic>
      <p:pic>
        <p:nvPicPr>
          <p:cNvPr id="10" name="Picture 9">
            <a:extLst>
              <a:ext uri="{FF2B5EF4-FFF2-40B4-BE49-F238E27FC236}">
                <a16:creationId xmlns:a16="http://schemas.microsoft.com/office/drawing/2014/main" id="{21108D1D-7FB5-313B-0077-2BE94E870552}"/>
              </a:ext>
            </a:extLst>
          </p:cNvPr>
          <p:cNvPicPr>
            <a:picLocks noChangeAspect="1"/>
          </p:cNvPicPr>
          <p:nvPr/>
        </p:nvPicPr>
        <p:blipFill>
          <a:blip r:embed="rId3"/>
          <a:stretch>
            <a:fillRect/>
          </a:stretch>
        </p:blipFill>
        <p:spPr>
          <a:xfrm>
            <a:off x="3403462" y="1923408"/>
            <a:ext cx="2692538" cy="2482978"/>
          </a:xfrm>
          <a:prstGeom prst="rect">
            <a:avLst/>
          </a:prstGeom>
        </p:spPr>
      </p:pic>
      <p:pic>
        <p:nvPicPr>
          <p:cNvPr id="12" name="Picture 11">
            <a:extLst>
              <a:ext uri="{FF2B5EF4-FFF2-40B4-BE49-F238E27FC236}">
                <a16:creationId xmlns:a16="http://schemas.microsoft.com/office/drawing/2014/main" id="{03D4937D-3E00-A800-B30A-6DD35B1171DF}"/>
              </a:ext>
            </a:extLst>
          </p:cNvPr>
          <p:cNvPicPr>
            <a:picLocks noChangeAspect="1"/>
          </p:cNvPicPr>
          <p:nvPr/>
        </p:nvPicPr>
        <p:blipFill>
          <a:blip r:embed="rId4"/>
          <a:stretch>
            <a:fillRect/>
          </a:stretch>
        </p:blipFill>
        <p:spPr>
          <a:xfrm>
            <a:off x="6286578" y="1967861"/>
            <a:ext cx="2597283" cy="2438525"/>
          </a:xfrm>
          <a:prstGeom prst="rect">
            <a:avLst/>
          </a:prstGeom>
        </p:spPr>
      </p:pic>
      <p:pic>
        <p:nvPicPr>
          <p:cNvPr id="14" name="Picture 13">
            <a:extLst>
              <a:ext uri="{FF2B5EF4-FFF2-40B4-BE49-F238E27FC236}">
                <a16:creationId xmlns:a16="http://schemas.microsoft.com/office/drawing/2014/main" id="{09E90537-F7AF-D2D7-046B-D91AA8C62197}"/>
              </a:ext>
            </a:extLst>
          </p:cNvPr>
          <p:cNvPicPr>
            <a:picLocks noChangeAspect="1"/>
          </p:cNvPicPr>
          <p:nvPr/>
        </p:nvPicPr>
        <p:blipFill>
          <a:blip r:embed="rId5"/>
          <a:stretch>
            <a:fillRect/>
          </a:stretch>
        </p:blipFill>
        <p:spPr>
          <a:xfrm>
            <a:off x="8902564" y="1875781"/>
            <a:ext cx="2654436" cy="2762392"/>
          </a:xfrm>
          <a:prstGeom prst="rect">
            <a:avLst/>
          </a:prstGeom>
        </p:spPr>
      </p:pic>
    </p:spTree>
    <p:extLst>
      <p:ext uri="{BB962C8B-B14F-4D97-AF65-F5344CB8AC3E}">
        <p14:creationId xmlns:p14="http://schemas.microsoft.com/office/powerpoint/2010/main" val="118848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91B74-52B0-1A76-EC06-BFDF735F24A2}"/>
              </a:ext>
            </a:extLst>
          </p:cNvPr>
          <p:cNvSpPr>
            <a:spLocks noGrp="1"/>
          </p:cNvSpPr>
          <p:nvPr>
            <p:ph type="title"/>
          </p:nvPr>
        </p:nvSpPr>
        <p:spPr>
          <a:xfrm>
            <a:off x="635000" y="381000"/>
            <a:ext cx="8096250" cy="577338"/>
          </a:xfrm>
        </p:spPr>
        <p:txBody>
          <a:bodyPr/>
          <a:lstStyle/>
          <a:p>
            <a:r>
              <a:rPr lang="en-US" dirty="0"/>
              <a:t>Patient Experience Data</a:t>
            </a:r>
          </a:p>
        </p:txBody>
      </p:sp>
      <p:sp>
        <p:nvSpPr>
          <p:cNvPr id="4" name="Footer Placeholder 3">
            <a:extLst>
              <a:ext uri="{FF2B5EF4-FFF2-40B4-BE49-F238E27FC236}">
                <a16:creationId xmlns:a16="http://schemas.microsoft.com/office/drawing/2014/main" id="{E9DE743F-2546-5E43-3E37-7F148D15E5D8}"/>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71BC14FF-22BC-4058-B7B1-F576A1C21B15}"/>
              </a:ext>
            </a:extLst>
          </p:cNvPr>
          <p:cNvSpPr>
            <a:spLocks noGrp="1"/>
          </p:cNvSpPr>
          <p:nvPr>
            <p:ph type="sldNum" sz="quarter" idx="12"/>
          </p:nvPr>
        </p:nvSpPr>
        <p:spPr/>
        <p:txBody>
          <a:bodyPr/>
          <a:lstStyle/>
          <a:p>
            <a:fld id="{A23E8A7D-04A2-48A1-A66E-F300F0334603}" type="slidenum">
              <a:rPr lang="en-GB" smtClean="0"/>
              <a:t>5</a:t>
            </a:fld>
            <a:endParaRPr lang="en-GB"/>
          </a:p>
        </p:txBody>
      </p:sp>
      <p:pic>
        <p:nvPicPr>
          <p:cNvPr id="8" name="Picture 7">
            <a:extLst>
              <a:ext uri="{FF2B5EF4-FFF2-40B4-BE49-F238E27FC236}">
                <a16:creationId xmlns:a16="http://schemas.microsoft.com/office/drawing/2014/main" id="{077026CC-968A-C5C7-1EAD-1699964B0523}"/>
              </a:ext>
            </a:extLst>
          </p:cNvPr>
          <p:cNvPicPr>
            <a:picLocks noChangeAspect="1"/>
          </p:cNvPicPr>
          <p:nvPr/>
        </p:nvPicPr>
        <p:blipFill>
          <a:blip r:embed="rId2"/>
          <a:stretch>
            <a:fillRect/>
          </a:stretch>
        </p:blipFill>
        <p:spPr>
          <a:xfrm>
            <a:off x="771278" y="2322576"/>
            <a:ext cx="5515959" cy="3811810"/>
          </a:xfrm>
          <a:prstGeom prst="rect">
            <a:avLst/>
          </a:prstGeom>
        </p:spPr>
      </p:pic>
      <p:pic>
        <p:nvPicPr>
          <p:cNvPr id="10" name="Picture 9">
            <a:extLst>
              <a:ext uri="{FF2B5EF4-FFF2-40B4-BE49-F238E27FC236}">
                <a16:creationId xmlns:a16="http://schemas.microsoft.com/office/drawing/2014/main" id="{29FBD39B-11B6-4831-3032-63CC1697FA60}"/>
              </a:ext>
            </a:extLst>
          </p:cNvPr>
          <p:cNvPicPr>
            <a:picLocks noChangeAspect="1"/>
          </p:cNvPicPr>
          <p:nvPr/>
        </p:nvPicPr>
        <p:blipFill>
          <a:blip r:embed="rId3"/>
          <a:stretch>
            <a:fillRect/>
          </a:stretch>
        </p:blipFill>
        <p:spPr>
          <a:xfrm>
            <a:off x="5949868" y="1732934"/>
            <a:ext cx="5882143" cy="2380351"/>
          </a:xfrm>
          <a:prstGeom prst="rect">
            <a:avLst/>
          </a:prstGeom>
        </p:spPr>
      </p:pic>
      <p:sp>
        <p:nvSpPr>
          <p:cNvPr id="11" name="TextBox 10">
            <a:extLst>
              <a:ext uri="{FF2B5EF4-FFF2-40B4-BE49-F238E27FC236}">
                <a16:creationId xmlns:a16="http://schemas.microsoft.com/office/drawing/2014/main" id="{8993DAF4-7B41-7817-8AE4-5A22B25F5AA1}"/>
              </a:ext>
            </a:extLst>
          </p:cNvPr>
          <p:cNvSpPr txBox="1"/>
          <p:nvPr/>
        </p:nvSpPr>
        <p:spPr>
          <a:xfrm>
            <a:off x="635000" y="1058504"/>
            <a:ext cx="11151616" cy="400110"/>
          </a:xfrm>
          <a:prstGeom prst="rect">
            <a:avLst/>
          </a:prstGeom>
          <a:noFill/>
        </p:spPr>
        <p:txBody>
          <a:bodyPr wrap="square" rtlCol="0">
            <a:spAutoFit/>
          </a:bodyPr>
          <a:lstStyle/>
          <a:p>
            <a:r>
              <a:rPr lang="en-US" sz="2000" dirty="0">
                <a:solidFill>
                  <a:schemeClr val="tx2"/>
                </a:solidFill>
                <a:latin typeface="Aptos" panose="020B0004020202020204" pitchFamily="34" charset="0"/>
              </a:rPr>
              <a:t>Our analysts can (i) consult on survey questions and design and (ii) share previous relevant results.</a:t>
            </a:r>
          </a:p>
        </p:txBody>
      </p:sp>
    </p:spTree>
    <p:extLst>
      <p:ext uri="{BB962C8B-B14F-4D97-AF65-F5344CB8AC3E}">
        <p14:creationId xmlns:p14="http://schemas.microsoft.com/office/powerpoint/2010/main" val="3200668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33275-0D9B-472B-2D04-E6F49ECB38A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86F635-15FA-A799-4D4D-33B4B34C1056}"/>
              </a:ext>
            </a:extLst>
          </p:cNvPr>
          <p:cNvSpPr>
            <a:spLocks noGrp="1"/>
          </p:cNvSpPr>
          <p:nvPr>
            <p:ph type="sldNum" sz="quarter" idx="12"/>
          </p:nvPr>
        </p:nvSpPr>
        <p:spPr/>
        <p:txBody>
          <a:bodyPr/>
          <a:lstStyle/>
          <a:p>
            <a:fld id="{36C6B6D7-004E-274D-9134-2A852894261D}" type="slidenum">
              <a:rPr lang="en-US" smtClean="0"/>
              <a:t>6</a:t>
            </a:fld>
            <a:endParaRPr lang="en-US"/>
          </a:p>
        </p:txBody>
      </p:sp>
      <p:sp>
        <p:nvSpPr>
          <p:cNvPr id="4" name="Title 3">
            <a:extLst>
              <a:ext uri="{FF2B5EF4-FFF2-40B4-BE49-F238E27FC236}">
                <a16:creationId xmlns:a16="http://schemas.microsoft.com/office/drawing/2014/main" id="{24A56F3B-5D2E-F8B3-B98B-BDFFECB308B2}"/>
              </a:ext>
            </a:extLst>
          </p:cNvPr>
          <p:cNvSpPr>
            <a:spLocks noGrp="1"/>
          </p:cNvSpPr>
          <p:nvPr>
            <p:ph type="title"/>
          </p:nvPr>
        </p:nvSpPr>
        <p:spPr>
          <a:xfrm>
            <a:off x="662380" y="357099"/>
            <a:ext cx="10515599" cy="713461"/>
          </a:xfrm>
        </p:spPr>
        <p:txBody>
          <a:bodyPr>
            <a:noAutofit/>
          </a:bodyPr>
          <a:lstStyle/>
          <a:p>
            <a:r>
              <a:rPr lang="en-US" b="1" dirty="0">
                <a:cs typeface="Arial"/>
              </a:rPr>
              <a:t>Patient Advisors</a:t>
            </a:r>
            <a:endParaRPr lang="en-US" dirty="0"/>
          </a:p>
        </p:txBody>
      </p:sp>
      <p:pic>
        <p:nvPicPr>
          <p:cNvPr id="2" name="Picture 1" descr="A pie chart with numbers and text&#10;&#10;AI-generated content may be incorrect.">
            <a:extLst>
              <a:ext uri="{FF2B5EF4-FFF2-40B4-BE49-F238E27FC236}">
                <a16:creationId xmlns:a16="http://schemas.microsoft.com/office/drawing/2014/main" id="{0895EBC9-21F7-6736-E82B-0C0F09CA02F4}"/>
              </a:ext>
            </a:extLst>
          </p:cNvPr>
          <p:cNvPicPr>
            <a:picLocks noChangeAspect="1"/>
          </p:cNvPicPr>
          <p:nvPr/>
        </p:nvPicPr>
        <p:blipFill>
          <a:blip r:embed="rId3"/>
          <a:srcRect l="30072" t="6277" r="30628" b="8703"/>
          <a:stretch>
            <a:fillRect/>
          </a:stretch>
        </p:blipFill>
        <p:spPr>
          <a:xfrm>
            <a:off x="2908977" y="1735593"/>
            <a:ext cx="3653930" cy="3484259"/>
          </a:xfrm>
          <a:prstGeom prst="rect">
            <a:avLst/>
          </a:prstGeom>
        </p:spPr>
      </p:pic>
      <p:pic>
        <p:nvPicPr>
          <p:cNvPr id="7" name="Picture 6" descr="A blue circle with green and orange bars&#10;&#10;AI-generated content may be incorrect.">
            <a:extLst>
              <a:ext uri="{FF2B5EF4-FFF2-40B4-BE49-F238E27FC236}">
                <a16:creationId xmlns:a16="http://schemas.microsoft.com/office/drawing/2014/main" id="{B52D4637-56D6-FCA6-C9DE-984F53AB5E37}"/>
              </a:ext>
            </a:extLst>
          </p:cNvPr>
          <p:cNvPicPr>
            <a:picLocks noChangeAspect="1"/>
          </p:cNvPicPr>
          <p:nvPr/>
        </p:nvPicPr>
        <p:blipFill>
          <a:blip r:embed="rId4"/>
          <a:srcRect t="171" r="30628" b="-706"/>
          <a:stretch>
            <a:fillRect/>
          </a:stretch>
        </p:blipFill>
        <p:spPr>
          <a:xfrm>
            <a:off x="7143914" y="1039058"/>
            <a:ext cx="4176253" cy="3038671"/>
          </a:xfrm>
          <a:prstGeom prst="rect">
            <a:avLst/>
          </a:prstGeom>
        </p:spPr>
      </p:pic>
      <p:sp>
        <p:nvSpPr>
          <p:cNvPr id="8" name="TextBox 7">
            <a:extLst>
              <a:ext uri="{FF2B5EF4-FFF2-40B4-BE49-F238E27FC236}">
                <a16:creationId xmlns:a16="http://schemas.microsoft.com/office/drawing/2014/main" id="{0D96E316-2784-3431-FE59-A7DE3EF76070}"/>
              </a:ext>
            </a:extLst>
          </p:cNvPr>
          <p:cNvSpPr txBox="1"/>
          <p:nvPr/>
        </p:nvSpPr>
        <p:spPr>
          <a:xfrm>
            <a:off x="662380" y="1580949"/>
            <a:ext cx="2417616"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ptos" panose="020B0004020202020204" pitchFamily="34" charset="0"/>
              </a:rPr>
              <a:t>700+ members</a:t>
            </a:r>
          </a:p>
          <a:p>
            <a:pPr marL="285750" indent="-285750">
              <a:buFont typeface="Arial" panose="020B0604020202020204" pitchFamily="34" charset="0"/>
              <a:buChar char="•"/>
            </a:pPr>
            <a:r>
              <a:rPr lang="en-US" dirty="0">
                <a:latin typeface="Aptos" panose="020B0004020202020204" pitchFamily="34" charset="0"/>
              </a:rPr>
              <a:t>Demographics</a:t>
            </a:r>
          </a:p>
          <a:p>
            <a:pPr marL="285750" indent="-285750">
              <a:buFont typeface="Arial" panose="020B0604020202020204" pitchFamily="34" charset="0"/>
              <a:buChar char="•"/>
            </a:pPr>
            <a:r>
              <a:rPr lang="en-US" dirty="0">
                <a:latin typeface="Aptos" panose="020B0004020202020204" pitchFamily="34" charset="0"/>
              </a:rPr>
              <a:t>Disease stage</a:t>
            </a:r>
          </a:p>
          <a:p>
            <a:pPr marL="285750" indent="-285750">
              <a:buFont typeface="Arial" panose="020B0604020202020204" pitchFamily="34" charset="0"/>
              <a:buChar char="•"/>
            </a:pPr>
            <a:r>
              <a:rPr lang="en-US" dirty="0">
                <a:latin typeface="Aptos" panose="020B0004020202020204" pitchFamily="34" charset="0"/>
              </a:rPr>
              <a:t>Genetics</a:t>
            </a:r>
          </a:p>
          <a:p>
            <a:pPr marL="285750" indent="-285750">
              <a:buFont typeface="Arial" panose="020B0604020202020204" pitchFamily="34" charset="0"/>
              <a:buChar char="•"/>
            </a:pPr>
            <a:r>
              <a:rPr lang="en-US" dirty="0">
                <a:latin typeface="Aptos" panose="020B0004020202020204" pitchFamily="34" charset="0"/>
              </a:rPr>
              <a:t>Clinical expertise</a:t>
            </a:r>
          </a:p>
          <a:p>
            <a:pPr marL="285750" indent="-285750">
              <a:buFont typeface="Arial" panose="020B0604020202020204" pitchFamily="34" charset="0"/>
              <a:buChar char="•"/>
            </a:pPr>
            <a:r>
              <a:rPr lang="en-US" dirty="0">
                <a:latin typeface="Aptos" panose="020B0004020202020204" pitchFamily="34" charset="0"/>
              </a:rPr>
              <a:t>Research experience</a:t>
            </a:r>
          </a:p>
        </p:txBody>
      </p:sp>
      <p:pic>
        <p:nvPicPr>
          <p:cNvPr id="9" name="Picture 8" descr="A map of the world&#10;&#10;AI-generated content may be incorrect.">
            <a:extLst>
              <a:ext uri="{FF2B5EF4-FFF2-40B4-BE49-F238E27FC236}">
                <a16:creationId xmlns:a16="http://schemas.microsoft.com/office/drawing/2014/main" id="{80E48060-A2FB-B1CD-370F-A6F5032C61BD}"/>
              </a:ext>
            </a:extLst>
          </p:cNvPr>
          <p:cNvPicPr>
            <a:picLocks noChangeAspect="1"/>
          </p:cNvPicPr>
          <p:nvPr/>
        </p:nvPicPr>
        <p:blipFill>
          <a:blip r:embed="rId5"/>
          <a:srcRect t="8265" r="21377" b="11164"/>
          <a:stretch>
            <a:fillRect/>
          </a:stretch>
        </p:blipFill>
        <p:spPr>
          <a:xfrm>
            <a:off x="6713460" y="3706677"/>
            <a:ext cx="4654029" cy="2409858"/>
          </a:xfrm>
          <a:prstGeom prst="rect">
            <a:avLst/>
          </a:prstGeom>
        </p:spPr>
      </p:pic>
      <p:sp>
        <p:nvSpPr>
          <p:cNvPr id="10" name="TextBox 9">
            <a:extLst>
              <a:ext uri="{FF2B5EF4-FFF2-40B4-BE49-F238E27FC236}">
                <a16:creationId xmlns:a16="http://schemas.microsoft.com/office/drawing/2014/main" id="{F21AFA97-5B3D-AF86-E56E-809A6F03DB3D}"/>
              </a:ext>
            </a:extLst>
          </p:cNvPr>
          <p:cNvSpPr txBox="1"/>
          <p:nvPr/>
        </p:nvSpPr>
        <p:spPr>
          <a:xfrm>
            <a:off x="520192" y="1010000"/>
            <a:ext cx="11151616" cy="400110"/>
          </a:xfrm>
          <a:prstGeom prst="rect">
            <a:avLst/>
          </a:prstGeom>
          <a:noFill/>
        </p:spPr>
        <p:txBody>
          <a:bodyPr wrap="square" rtlCol="0">
            <a:spAutoFit/>
          </a:bodyPr>
          <a:lstStyle/>
          <a:p>
            <a:r>
              <a:rPr lang="en-US" sz="2000" dirty="0">
                <a:solidFill>
                  <a:schemeClr val="tx2"/>
                </a:solidFill>
                <a:latin typeface="Aptos" panose="020B0004020202020204" pitchFamily="34" charset="0"/>
              </a:rPr>
              <a:t>We pull from our lived experience network to match to requests and facilitate interactions.  </a:t>
            </a:r>
          </a:p>
        </p:txBody>
      </p:sp>
      <p:sp>
        <p:nvSpPr>
          <p:cNvPr id="12" name="Rectangle: Rounded Corners 11">
            <a:extLst>
              <a:ext uri="{FF2B5EF4-FFF2-40B4-BE49-F238E27FC236}">
                <a16:creationId xmlns:a16="http://schemas.microsoft.com/office/drawing/2014/main" id="{C696C791-2401-C11B-8070-4303427C540C}"/>
              </a:ext>
            </a:extLst>
          </p:cNvPr>
          <p:cNvSpPr/>
          <p:nvPr/>
        </p:nvSpPr>
        <p:spPr>
          <a:xfrm>
            <a:off x="399786" y="3774815"/>
            <a:ext cx="2509191" cy="2164711"/>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0" rIns="0" bIns="0" rtlCol="0" anchor="ctr"/>
          <a:lstStyle/>
          <a:p>
            <a:pPr>
              <a:spcAft>
                <a:spcPts val="600"/>
              </a:spcAft>
            </a:pPr>
            <a:r>
              <a:rPr lang="en-US" b="1" dirty="0">
                <a:solidFill>
                  <a:schemeClr val="tx2"/>
                </a:solidFill>
                <a:latin typeface="Aptos" panose="020B0004020202020204" pitchFamily="34" charset="0"/>
              </a:rPr>
              <a:t>Recruiting More:</a:t>
            </a:r>
          </a:p>
          <a:p>
            <a:pPr marL="285750" indent="-285750">
              <a:spcAft>
                <a:spcPts val="600"/>
              </a:spcAft>
              <a:buFontTx/>
              <a:buChar char="-"/>
            </a:pPr>
            <a:r>
              <a:rPr lang="en-US" dirty="0">
                <a:solidFill>
                  <a:schemeClr val="tx2"/>
                </a:solidFill>
                <a:latin typeface="Aptos" panose="020B0004020202020204" pitchFamily="34" charset="0"/>
              </a:rPr>
              <a:t>LRRK2 &amp; GBA PD</a:t>
            </a:r>
          </a:p>
          <a:p>
            <a:pPr marL="285750" indent="-285750">
              <a:spcAft>
                <a:spcPts val="600"/>
              </a:spcAft>
              <a:buFontTx/>
              <a:buChar char="-"/>
            </a:pPr>
            <a:r>
              <a:rPr lang="en-US" dirty="0">
                <a:solidFill>
                  <a:schemeClr val="tx2"/>
                </a:solidFill>
                <a:latin typeface="Aptos" panose="020B0004020202020204" pitchFamily="34" charset="0"/>
              </a:rPr>
              <a:t>LBD/co-pathology </a:t>
            </a:r>
          </a:p>
          <a:p>
            <a:pPr marL="285750" indent="-285750">
              <a:spcAft>
                <a:spcPts val="600"/>
              </a:spcAft>
              <a:buFontTx/>
              <a:buChar char="-"/>
            </a:pPr>
            <a:r>
              <a:rPr lang="en-US" dirty="0">
                <a:solidFill>
                  <a:schemeClr val="tx2"/>
                </a:solidFill>
                <a:latin typeface="Aptos" panose="020B0004020202020204" pitchFamily="34" charset="0"/>
              </a:rPr>
              <a:t>Prodromal</a:t>
            </a:r>
          </a:p>
          <a:p>
            <a:pPr marL="285750" indent="-285750">
              <a:spcAft>
                <a:spcPts val="600"/>
              </a:spcAft>
              <a:buFontTx/>
              <a:buChar char="-"/>
            </a:pPr>
            <a:r>
              <a:rPr lang="en-US" dirty="0">
                <a:solidFill>
                  <a:schemeClr val="tx2"/>
                </a:solidFill>
                <a:latin typeface="Aptos" panose="020B0004020202020204" pitchFamily="34" charset="0"/>
              </a:rPr>
              <a:t>Recently dx </a:t>
            </a:r>
          </a:p>
        </p:txBody>
      </p:sp>
    </p:spTree>
    <p:extLst>
      <p:ext uri="{BB962C8B-B14F-4D97-AF65-F5344CB8AC3E}">
        <p14:creationId xmlns:p14="http://schemas.microsoft.com/office/powerpoint/2010/main" val="309063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BBA8-209D-39E0-FB8A-A4C6C9EA02D0}"/>
              </a:ext>
            </a:extLst>
          </p:cNvPr>
          <p:cNvSpPr>
            <a:spLocks noGrp="1"/>
          </p:cNvSpPr>
          <p:nvPr>
            <p:ph type="title"/>
          </p:nvPr>
        </p:nvSpPr>
        <p:spPr>
          <a:xfrm>
            <a:off x="635000" y="381000"/>
            <a:ext cx="8096250" cy="587918"/>
          </a:xfrm>
        </p:spPr>
        <p:txBody>
          <a:bodyPr/>
          <a:lstStyle/>
          <a:p>
            <a:r>
              <a:rPr lang="en-US" dirty="0">
                <a:latin typeface="Aptos" panose="020B0004020202020204" pitchFamily="34" charset="0"/>
              </a:rPr>
              <a:t>Study Planning Input</a:t>
            </a:r>
          </a:p>
        </p:txBody>
      </p:sp>
      <p:sp>
        <p:nvSpPr>
          <p:cNvPr id="3" name="Content Placeholder 2">
            <a:extLst>
              <a:ext uri="{FF2B5EF4-FFF2-40B4-BE49-F238E27FC236}">
                <a16:creationId xmlns:a16="http://schemas.microsoft.com/office/drawing/2014/main" id="{4FDFD809-BA68-DC4D-D890-072218CCC896}"/>
              </a:ext>
            </a:extLst>
          </p:cNvPr>
          <p:cNvSpPr>
            <a:spLocks noGrp="1"/>
          </p:cNvSpPr>
          <p:nvPr>
            <p:ph idx="1"/>
          </p:nvPr>
        </p:nvSpPr>
        <p:spPr>
          <a:xfrm>
            <a:off x="635000" y="1649618"/>
            <a:ext cx="8096250" cy="4456112"/>
          </a:xfrm>
        </p:spPr>
        <p:txBody>
          <a:bodyPr/>
          <a:lstStyle/>
          <a:p>
            <a:r>
              <a:rPr lang="en-US" sz="2400" dirty="0">
                <a:solidFill>
                  <a:schemeClr val="tx2"/>
                </a:solidFill>
              </a:rPr>
              <a:t> I/E Criteria</a:t>
            </a:r>
          </a:p>
          <a:p>
            <a:r>
              <a:rPr lang="en-US" sz="2400" dirty="0">
                <a:solidFill>
                  <a:schemeClr val="tx2"/>
                </a:solidFill>
              </a:rPr>
              <a:t> Site Selection</a:t>
            </a:r>
          </a:p>
          <a:p>
            <a:r>
              <a:rPr lang="en-US" sz="2400" dirty="0">
                <a:solidFill>
                  <a:schemeClr val="tx2"/>
                </a:solidFill>
              </a:rPr>
              <a:t> Schedule of Activities</a:t>
            </a:r>
          </a:p>
          <a:p>
            <a:r>
              <a:rPr lang="en-US" sz="2400" dirty="0">
                <a:solidFill>
                  <a:schemeClr val="tx2"/>
                </a:solidFill>
              </a:rPr>
              <a:t> Meaningful Outcome Measures</a:t>
            </a:r>
          </a:p>
          <a:p>
            <a:r>
              <a:rPr lang="en-US" sz="2400" dirty="0">
                <a:solidFill>
                  <a:schemeClr val="tx2"/>
                </a:solidFill>
              </a:rPr>
              <a:t> Compensation and Reimbursement</a:t>
            </a:r>
          </a:p>
          <a:p>
            <a:r>
              <a:rPr lang="en-US" sz="2400" dirty="0">
                <a:solidFill>
                  <a:schemeClr val="tx2"/>
                </a:solidFill>
              </a:rPr>
              <a:t> Recruitment and Retention Planning</a:t>
            </a:r>
          </a:p>
          <a:p>
            <a:r>
              <a:rPr lang="en-US" sz="2400" dirty="0">
                <a:solidFill>
                  <a:schemeClr val="tx2"/>
                </a:solidFill>
              </a:rPr>
              <a:t> ICF &amp; Study Materials Review</a:t>
            </a:r>
          </a:p>
        </p:txBody>
      </p:sp>
      <p:sp>
        <p:nvSpPr>
          <p:cNvPr id="4" name="Footer Placeholder 3">
            <a:extLst>
              <a:ext uri="{FF2B5EF4-FFF2-40B4-BE49-F238E27FC236}">
                <a16:creationId xmlns:a16="http://schemas.microsoft.com/office/drawing/2014/main" id="{59ADAD49-637E-B082-9DFE-D51C7D8BA4D0}"/>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00A436C7-7F59-C894-FD9C-EB77390E1D25}"/>
              </a:ext>
            </a:extLst>
          </p:cNvPr>
          <p:cNvSpPr>
            <a:spLocks noGrp="1"/>
          </p:cNvSpPr>
          <p:nvPr>
            <p:ph type="sldNum" sz="quarter" idx="12"/>
          </p:nvPr>
        </p:nvSpPr>
        <p:spPr/>
        <p:txBody>
          <a:bodyPr/>
          <a:lstStyle/>
          <a:p>
            <a:fld id="{A23E8A7D-04A2-48A1-A66E-F300F0334603}" type="slidenum">
              <a:rPr lang="en-GB" smtClean="0"/>
              <a:t>7</a:t>
            </a:fld>
            <a:endParaRPr lang="en-GB"/>
          </a:p>
        </p:txBody>
      </p:sp>
      <p:pic>
        <p:nvPicPr>
          <p:cNvPr id="8" name="Picture Placeholder 7" descr="Lightbulb and gear with solid fill">
            <a:extLst>
              <a:ext uri="{FF2B5EF4-FFF2-40B4-BE49-F238E27FC236}">
                <a16:creationId xmlns:a16="http://schemas.microsoft.com/office/drawing/2014/main" id="{CD9FBDA6-7849-7282-3540-AB62CEA88B73}"/>
              </a:ext>
            </a:extLst>
          </p:cNvPr>
          <p:cNvPicPr>
            <a:picLocks noGrp="1" noChangeAspect="1"/>
          </p:cNvPicPr>
          <p:nvPr>
            <p:ph type="pic" sz="quarter" idx="13"/>
          </p:nvPr>
        </p:nvPicPr>
        <p:blipFill>
          <a:blip>
            <a:extLst>
              <a:ext uri="{96DAC541-7B7A-43D3-8B79-37D633B846F1}">
                <asvg:svgBlip xmlns:asvg="http://schemas.microsoft.com/office/drawing/2016/SVG/main" r:embed="rId2"/>
              </a:ext>
            </a:extLst>
          </a:blip>
          <a:srcRect l="162" r="162"/>
          <a:stretch>
            <a:fillRect/>
          </a:stretch>
        </p:blipFill>
        <p:spPr>
          <a:xfrm>
            <a:off x="10270687" y="381000"/>
            <a:ext cx="1461600" cy="1466621"/>
          </a:xfrm>
        </p:spPr>
      </p:pic>
      <p:sp>
        <p:nvSpPr>
          <p:cNvPr id="10" name="TextBox 9">
            <a:extLst>
              <a:ext uri="{FF2B5EF4-FFF2-40B4-BE49-F238E27FC236}">
                <a16:creationId xmlns:a16="http://schemas.microsoft.com/office/drawing/2014/main" id="{BA3668A5-6339-94DA-BFDE-3B176C577CEF}"/>
              </a:ext>
            </a:extLst>
          </p:cNvPr>
          <p:cNvSpPr txBox="1"/>
          <p:nvPr/>
        </p:nvSpPr>
        <p:spPr>
          <a:xfrm>
            <a:off x="635000" y="1097046"/>
            <a:ext cx="11151616" cy="400110"/>
          </a:xfrm>
          <a:prstGeom prst="rect">
            <a:avLst/>
          </a:prstGeom>
          <a:noFill/>
        </p:spPr>
        <p:txBody>
          <a:bodyPr wrap="square" rtlCol="0">
            <a:spAutoFit/>
          </a:bodyPr>
          <a:lstStyle/>
          <a:p>
            <a:r>
              <a:rPr lang="en-US" sz="2000" dirty="0">
                <a:solidFill>
                  <a:schemeClr val="tx2"/>
                </a:solidFill>
                <a:latin typeface="Aptos" panose="020B0004020202020204" pitchFamily="34" charset="0"/>
              </a:rPr>
              <a:t>We can share our experience toward accelerated recruitment and  improved retention. </a:t>
            </a:r>
          </a:p>
        </p:txBody>
      </p:sp>
    </p:spTree>
    <p:extLst>
      <p:ext uri="{BB962C8B-B14F-4D97-AF65-F5344CB8AC3E}">
        <p14:creationId xmlns:p14="http://schemas.microsoft.com/office/powerpoint/2010/main" val="2061984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EF35-E772-5A5E-3F02-1ACB105319B3}"/>
              </a:ext>
            </a:extLst>
          </p:cNvPr>
          <p:cNvSpPr>
            <a:spLocks noGrp="1"/>
          </p:cNvSpPr>
          <p:nvPr>
            <p:ph type="title"/>
          </p:nvPr>
        </p:nvSpPr>
        <p:spPr>
          <a:xfrm>
            <a:off x="634999" y="381000"/>
            <a:ext cx="9457235" cy="1152880"/>
          </a:xfrm>
        </p:spPr>
        <p:txBody>
          <a:bodyPr/>
          <a:lstStyle/>
          <a:p>
            <a:r>
              <a:rPr lang="en-US" dirty="0"/>
              <a:t>Recruitment &amp; Retention Support </a:t>
            </a:r>
          </a:p>
        </p:txBody>
      </p:sp>
      <p:sp>
        <p:nvSpPr>
          <p:cNvPr id="4" name="Footer Placeholder 3">
            <a:extLst>
              <a:ext uri="{FF2B5EF4-FFF2-40B4-BE49-F238E27FC236}">
                <a16:creationId xmlns:a16="http://schemas.microsoft.com/office/drawing/2014/main" id="{909E6104-E157-323E-1744-B9343097ADF5}"/>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45B3C857-7366-6587-7248-62E27CCAAA42}"/>
              </a:ext>
            </a:extLst>
          </p:cNvPr>
          <p:cNvSpPr>
            <a:spLocks noGrp="1"/>
          </p:cNvSpPr>
          <p:nvPr>
            <p:ph type="sldNum" sz="quarter" idx="12"/>
          </p:nvPr>
        </p:nvSpPr>
        <p:spPr/>
        <p:txBody>
          <a:bodyPr/>
          <a:lstStyle/>
          <a:p>
            <a:fld id="{A23E8A7D-04A2-48A1-A66E-F300F0334603}" type="slidenum">
              <a:rPr lang="en-GB" smtClean="0"/>
              <a:t>8</a:t>
            </a:fld>
            <a:endParaRPr lang="en-GB"/>
          </a:p>
        </p:txBody>
      </p:sp>
      <p:pic>
        <p:nvPicPr>
          <p:cNvPr id="8" name="Picture 7">
            <a:extLst>
              <a:ext uri="{FF2B5EF4-FFF2-40B4-BE49-F238E27FC236}">
                <a16:creationId xmlns:a16="http://schemas.microsoft.com/office/drawing/2014/main" id="{FE166630-DD3A-6506-C575-B7B25CA19988}"/>
              </a:ext>
            </a:extLst>
          </p:cNvPr>
          <p:cNvPicPr>
            <a:picLocks noChangeAspect="1"/>
          </p:cNvPicPr>
          <p:nvPr/>
        </p:nvPicPr>
        <p:blipFill>
          <a:blip r:embed="rId2"/>
          <a:srcRect b="35315"/>
          <a:stretch>
            <a:fillRect/>
          </a:stretch>
        </p:blipFill>
        <p:spPr>
          <a:xfrm>
            <a:off x="930563" y="1589953"/>
            <a:ext cx="4231513" cy="4939951"/>
          </a:xfrm>
          <a:prstGeom prst="rect">
            <a:avLst/>
          </a:prstGeom>
        </p:spPr>
      </p:pic>
      <p:pic>
        <p:nvPicPr>
          <p:cNvPr id="10" name="Picture 9">
            <a:extLst>
              <a:ext uri="{FF2B5EF4-FFF2-40B4-BE49-F238E27FC236}">
                <a16:creationId xmlns:a16="http://schemas.microsoft.com/office/drawing/2014/main" id="{8704B198-E613-3C6C-298F-84C3A41307FB}"/>
              </a:ext>
            </a:extLst>
          </p:cNvPr>
          <p:cNvPicPr>
            <a:picLocks noChangeAspect="1"/>
          </p:cNvPicPr>
          <p:nvPr/>
        </p:nvPicPr>
        <p:blipFill>
          <a:blip r:embed="rId3"/>
          <a:stretch>
            <a:fillRect/>
          </a:stretch>
        </p:blipFill>
        <p:spPr>
          <a:xfrm>
            <a:off x="5363616" y="2361715"/>
            <a:ext cx="4350302" cy="3267476"/>
          </a:xfrm>
          <a:prstGeom prst="rect">
            <a:avLst/>
          </a:prstGeom>
        </p:spPr>
      </p:pic>
      <p:sp>
        <p:nvSpPr>
          <p:cNvPr id="12" name="TextBox 11">
            <a:extLst>
              <a:ext uri="{FF2B5EF4-FFF2-40B4-BE49-F238E27FC236}">
                <a16:creationId xmlns:a16="http://schemas.microsoft.com/office/drawing/2014/main" id="{5639EDEF-01FC-606A-FF35-9392BA9D80A2}"/>
              </a:ext>
            </a:extLst>
          </p:cNvPr>
          <p:cNvSpPr txBox="1"/>
          <p:nvPr/>
        </p:nvSpPr>
        <p:spPr>
          <a:xfrm>
            <a:off x="635000" y="1097046"/>
            <a:ext cx="11151616" cy="400110"/>
          </a:xfrm>
          <a:prstGeom prst="rect">
            <a:avLst/>
          </a:prstGeom>
          <a:noFill/>
        </p:spPr>
        <p:txBody>
          <a:bodyPr wrap="square" rtlCol="0">
            <a:spAutoFit/>
          </a:bodyPr>
          <a:lstStyle/>
          <a:p>
            <a:r>
              <a:rPr lang="en-US" sz="2000" dirty="0">
                <a:solidFill>
                  <a:schemeClr val="tx2"/>
                </a:solidFill>
                <a:latin typeface="Aptos" panose="020B0004020202020204" pitchFamily="34" charset="0"/>
              </a:rPr>
              <a:t>We can consult on R&amp;R practices as well as offer direct recruitment through MJFF channels.</a:t>
            </a:r>
          </a:p>
        </p:txBody>
      </p:sp>
      <p:pic>
        <p:nvPicPr>
          <p:cNvPr id="13" name="Picture 12" descr="Fox Trial Finder Referral Challenge Garners Over 1,400 New Volunteers | Parkinson's Disease">
            <a:extLst>
              <a:ext uri="{FF2B5EF4-FFF2-40B4-BE49-F238E27FC236}">
                <a16:creationId xmlns:a16="http://schemas.microsoft.com/office/drawing/2014/main" id="{6F5F0B07-F5A1-4CC5-8823-605D635C0FDB}"/>
              </a:ext>
            </a:extLst>
          </p:cNvPr>
          <p:cNvPicPr>
            <a:picLocks noChangeAspect="1"/>
          </p:cNvPicPr>
          <p:nvPr/>
        </p:nvPicPr>
        <p:blipFill>
          <a:blip r:embed="rId4"/>
          <a:srcRect t="27800" b="26690"/>
          <a:stretch>
            <a:fillRect/>
          </a:stretch>
        </p:blipFill>
        <p:spPr>
          <a:xfrm>
            <a:off x="5535550" y="1533881"/>
            <a:ext cx="2992298" cy="716046"/>
          </a:xfrm>
          <a:prstGeom prst="rect">
            <a:avLst/>
          </a:prstGeom>
        </p:spPr>
      </p:pic>
    </p:spTree>
    <p:extLst>
      <p:ext uri="{BB962C8B-B14F-4D97-AF65-F5344CB8AC3E}">
        <p14:creationId xmlns:p14="http://schemas.microsoft.com/office/powerpoint/2010/main" val="391373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1B455-81F2-103A-E903-71447101CF50}"/>
              </a:ext>
            </a:extLst>
          </p:cNvPr>
          <p:cNvSpPr>
            <a:spLocks noGrp="1"/>
          </p:cNvSpPr>
          <p:nvPr>
            <p:ph type="title"/>
          </p:nvPr>
        </p:nvSpPr>
        <p:spPr>
          <a:xfrm>
            <a:off x="635000" y="381000"/>
            <a:ext cx="8096250" cy="577338"/>
          </a:xfrm>
        </p:spPr>
        <p:txBody>
          <a:bodyPr/>
          <a:lstStyle/>
          <a:p>
            <a:r>
              <a:rPr lang="en-US" dirty="0"/>
              <a:t>Get In Touch</a:t>
            </a:r>
          </a:p>
        </p:txBody>
      </p:sp>
      <p:pic>
        <p:nvPicPr>
          <p:cNvPr id="8" name="Content Placeholder 7">
            <a:extLst>
              <a:ext uri="{FF2B5EF4-FFF2-40B4-BE49-F238E27FC236}">
                <a16:creationId xmlns:a16="http://schemas.microsoft.com/office/drawing/2014/main" id="{F2490A8B-C8BF-77C9-1EBC-5114009E8A36}"/>
              </a:ext>
            </a:extLst>
          </p:cNvPr>
          <p:cNvPicPr>
            <a:picLocks noGrp="1" noChangeAspect="1"/>
          </p:cNvPicPr>
          <p:nvPr>
            <p:ph idx="1"/>
          </p:nvPr>
        </p:nvPicPr>
        <p:blipFill>
          <a:blip r:embed="rId2"/>
          <a:stretch>
            <a:fillRect/>
          </a:stretch>
        </p:blipFill>
        <p:spPr>
          <a:xfrm>
            <a:off x="6096000" y="1985818"/>
            <a:ext cx="3921897" cy="3894026"/>
          </a:xfrm>
          <a:prstGeom prst="rect">
            <a:avLst/>
          </a:prstGeom>
        </p:spPr>
      </p:pic>
      <p:sp>
        <p:nvSpPr>
          <p:cNvPr id="4" name="Footer Placeholder 3">
            <a:extLst>
              <a:ext uri="{FF2B5EF4-FFF2-40B4-BE49-F238E27FC236}">
                <a16:creationId xmlns:a16="http://schemas.microsoft.com/office/drawing/2014/main" id="{0BDDDCA5-0E5C-45D1-1D3E-C853B6781206}"/>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C7EFFB00-D18A-E956-78BC-6A3B45D5BD9F}"/>
              </a:ext>
            </a:extLst>
          </p:cNvPr>
          <p:cNvSpPr>
            <a:spLocks noGrp="1"/>
          </p:cNvSpPr>
          <p:nvPr>
            <p:ph type="sldNum" sz="quarter" idx="12"/>
          </p:nvPr>
        </p:nvSpPr>
        <p:spPr/>
        <p:txBody>
          <a:bodyPr/>
          <a:lstStyle/>
          <a:p>
            <a:fld id="{A23E8A7D-04A2-48A1-A66E-F300F0334603}" type="slidenum">
              <a:rPr lang="en-GB" smtClean="0"/>
              <a:t>9</a:t>
            </a:fld>
            <a:endParaRPr lang="en-GB"/>
          </a:p>
        </p:txBody>
      </p:sp>
      <p:pic>
        <p:nvPicPr>
          <p:cNvPr id="13" name="Picture Placeholder 12">
            <a:extLst>
              <a:ext uri="{FF2B5EF4-FFF2-40B4-BE49-F238E27FC236}">
                <a16:creationId xmlns:a16="http://schemas.microsoft.com/office/drawing/2014/main" id="{6F1BB4C5-EC49-5E2E-591F-BAD13A182E5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571" t="28202" r="18752" b="26746"/>
          <a:stretch>
            <a:fillRect/>
          </a:stretch>
        </p:blipFill>
        <p:spPr>
          <a:xfrm>
            <a:off x="2083860" y="3644709"/>
            <a:ext cx="2127921" cy="2235135"/>
          </a:xfrm>
          <a:prstGeom prst="rect">
            <a:avLst/>
          </a:prstGeom>
        </p:spPr>
      </p:pic>
      <p:pic>
        <p:nvPicPr>
          <p:cNvPr id="10" name="Picture 9">
            <a:extLst>
              <a:ext uri="{FF2B5EF4-FFF2-40B4-BE49-F238E27FC236}">
                <a16:creationId xmlns:a16="http://schemas.microsoft.com/office/drawing/2014/main" id="{B67A38E4-6034-4DDD-9ED5-E9279A0484CC}"/>
              </a:ext>
            </a:extLst>
          </p:cNvPr>
          <p:cNvPicPr>
            <a:picLocks noChangeAspect="1"/>
          </p:cNvPicPr>
          <p:nvPr/>
        </p:nvPicPr>
        <p:blipFill>
          <a:blip r:embed="rId4"/>
          <a:stretch>
            <a:fillRect/>
          </a:stretch>
        </p:blipFill>
        <p:spPr>
          <a:xfrm>
            <a:off x="615668" y="1114306"/>
            <a:ext cx="5480332" cy="2314694"/>
          </a:xfrm>
          <a:prstGeom prst="rect">
            <a:avLst/>
          </a:prstGeom>
        </p:spPr>
      </p:pic>
      <p:sp>
        <p:nvSpPr>
          <p:cNvPr id="11" name="Oval 10">
            <a:extLst>
              <a:ext uri="{FF2B5EF4-FFF2-40B4-BE49-F238E27FC236}">
                <a16:creationId xmlns:a16="http://schemas.microsoft.com/office/drawing/2014/main" id="{28C69091-7E56-CBC7-0939-0068533A8DEF}"/>
              </a:ext>
            </a:extLst>
          </p:cNvPr>
          <p:cNvSpPr/>
          <p:nvPr/>
        </p:nvSpPr>
        <p:spPr>
          <a:xfrm>
            <a:off x="2540000" y="2576945"/>
            <a:ext cx="895927" cy="27709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5964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85DE-44DE-BC42-200C-8741462C78BF}"/>
              </a:ext>
            </a:extLst>
          </p:cNvPr>
          <p:cNvSpPr>
            <a:spLocks noGrp="1"/>
          </p:cNvSpPr>
          <p:nvPr>
            <p:ph type="title"/>
          </p:nvPr>
        </p:nvSpPr>
        <p:spPr>
          <a:xfrm>
            <a:off x="635000" y="381000"/>
            <a:ext cx="8096250" cy="1152880"/>
          </a:xfrm>
        </p:spPr>
        <p:txBody>
          <a:bodyPr/>
          <a:lstStyle/>
          <a:p>
            <a:r>
              <a:rPr lang="en-US" dirty="0"/>
              <a:t>Drive Our Strategy </a:t>
            </a:r>
            <a:br>
              <a:rPr lang="en-US" dirty="0"/>
            </a:br>
            <a:r>
              <a:rPr lang="en-US" dirty="0"/>
              <a:t>to Meet Your Needs</a:t>
            </a:r>
          </a:p>
        </p:txBody>
      </p:sp>
      <p:sp>
        <p:nvSpPr>
          <p:cNvPr id="3" name="Content Placeholder 2">
            <a:extLst>
              <a:ext uri="{FF2B5EF4-FFF2-40B4-BE49-F238E27FC236}">
                <a16:creationId xmlns:a16="http://schemas.microsoft.com/office/drawing/2014/main" id="{D436ADDC-8355-A428-4751-A6E6CE6AD218}"/>
              </a:ext>
            </a:extLst>
          </p:cNvPr>
          <p:cNvSpPr>
            <a:spLocks noGrp="1"/>
          </p:cNvSpPr>
          <p:nvPr>
            <p:ph idx="1"/>
          </p:nvPr>
        </p:nvSpPr>
        <p:spPr>
          <a:xfrm>
            <a:off x="732488" y="1711503"/>
            <a:ext cx="9824675" cy="4456112"/>
          </a:xfrm>
        </p:spPr>
        <p:txBody>
          <a:bodyPr/>
          <a:lstStyle/>
          <a:p>
            <a:pPr>
              <a:lnSpc>
                <a:spcPct val="150000"/>
              </a:lnSpc>
            </a:pPr>
            <a:r>
              <a:rPr lang="en-US" sz="2400" dirty="0">
                <a:latin typeface="Aptos" panose="020B0004020202020204" pitchFamily="34" charset="0"/>
              </a:rPr>
              <a:t> How do you currently operate re: patient engagement?</a:t>
            </a:r>
          </a:p>
          <a:p>
            <a:pPr>
              <a:lnSpc>
                <a:spcPct val="150000"/>
              </a:lnSpc>
            </a:pPr>
            <a:r>
              <a:rPr lang="en-US" sz="2400" dirty="0">
                <a:latin typeface="Aptos" panose="020B0004020202020204" pitchFamily="34" charset="0"/>
              </a:rPr>
              <a:t> Where do you see the most value-add from our portfolio?</a:t>
            </a:r>
          </a:p>
          <a:p>
            <a:pPr>
              <a:lnSpc>
                <a:spcPct val="150000"/>
              </a:lnSpc>
            </a:pPr>
            <a:r>
              <a:rPr lang="en-US" sz="2400" dirty="0">
                <a:latin typeface="Aptos" panose="020B0004020202020204" pitchFamily="34" charset="0"/>
              </a:rPr>
              <a:t> What are we missing?</a:t>
            </a:r>
          </a:p>
          <a:p>
            <a:pPr>
              <a:lnSpc>
                <a:spcPct val="150000"/>
              </a:lnSpc>
            </a:pPr>
            <a:r>
              <a:rPr lang="en-US" sz="2400" dirty="0">
                <a:latin typeface="Aptos" panose="020B0004020202020204" pitchFamily="34" charset="0"/>
              </a:rPr>
              <a:t> Where do you see friction in the process of patient engagement?</a:t>
            </a:r>
          </a:p>
          <a:p>
            <a:pPr>
              <a:lnSpc>
                <a:spcPct val="150000"/>
              </a:lnSpc>
            </a:pPr>
            <a:r>
              <a:rPr lang="en-US" sz="2400" dirty="0">
                <a:latin typeface="Aptos" panose="020B0004020202020204" pitchFamily="34" charset="0"/>
              </a:rPr>
              <a:t> Where is your science leading where we can help prepare?</a:t>
            </a:r>
          </a:p>
          <a:p>
            <a:pPr>
              <a:lnSpc>
                <a:spcPct val="150000"/>
              </a:lnSpc>
            </a:pPr>
            <a:r>
              <a:rPr lang="en-US" sz="2400" dirty="0">
                <a:latin typeface="Aptos" panose="020B0004020202020204" pitchFamily="34" charset="0"/>
              </a:rPr>
              <a:t> How can we better measure the impact of patient engagement?</a:t>
            </a:r>
          </a:p>
          <a:p>
            <a:pPr>
              <a:lnSpc>
                <a:spcPct val="150000"/>
              </a:lnSpc>
            </a:pPr>
            <a:endParaRPr lang="en-US" dirty="0"/>
          </a:p>
          <a:p>
            <a:pPr>
              <a:lnSpc>
                <a:spcPct val="150000"/>
              </a:lnSpc>
            </a:pPr>
            <a:endParaRPr lang="en-US" dirty="0"/>
          </a:p>
        </p:txBody>
      </p:sp>
      <p:sp>
        <p:nvSpPr>
          <p:cNvPr id="4" name="Footer Placeholder 3">
            <a:extLst>
              <a:ext uri="{FF2B5EF4-FFF2-40B4-BE49-F238E27FC236}">
                <a16:creationId xmlns:a16="http://schemas.microsoft.com/office/drawing/2014/main" id="{D9FAABE1-AF5D-61B1-93C5-8C2E4C5240F9}"/>
              </a:ext>
            </a:extLst>
          </p:cNvPr>
          <p:cNvSpPr>
            <a:spLocks noGrp="1"/>
          </p:cNvSpPr>
          <p:nvPr>
            <p:ph type="ftr" sz="quarter" idx="11"/>
          </p:nvPr>
        </p:nvSpPr>
        <p:spPr/>
        <p:txBody>
          <a:bodyPr/>
          <a:lstStyle/>
          <a:p>
            <a:r>
              <a:rPr lang="en-GB"/>
              <a:t>The Michael J. Fox Foundation for Parkinson’s Research</a:t>
            </a:r>
          </a:p>
        </p:txBody>
      </p:sp>
      <p:sp>
        <p:nvSpPr>
          <p:cNvPr id="5" name="Slide Number Placeholder 4">
            <a:extLst>
              <a:ext uri="{FF2B5EF4-FFF2-40B4-BE49-F238E27FC236}">
                <a16:creationId xmlns:a16="http://schemas.microsoft.com/office/drawing/2014/main" id="{53FEC9F1-2934-D2FE-4396-5E4E59CBE51F}"/>
              </a:ext>
            </a:extLst>
          </p:cNvPr>
          <p:cNvSpPr>
            <a:spLocks noGrp="1"/>
          </p:cNvSpPr>
          <p:nvPr>
            <p:ph type="sldNum" sz="quarter" idx="12"/>
          </p:nvPr>
        </p:nvSpPr>
        <p:spPr/>
        <p:txBody>
          <a:bodyPr/>
          <a:lstStyle/>
          <a:p>
            <a:fld id="{A23E8A7D-04A2-48A1-A66E-F300F0334603}" type="slidenum">
              <a:rPr lang="en-GB" smtClean="0"/>
              <a:t>10</a:t>
            </a:fld>
            <a:endParaRPr lang="en-GB"/>
          </a:p>
        </p:txBody>
      </p:sp>
      <p:pic>
        <p:nvPicPr>
          <p:cNvPr id="8" name="Picture Placeholder 7" descr="Steering Wheel with solid fill">
            <a:extLst>
              <a:ext uri="{FF2B5EF4-FFF2-40B4-BE49-F238E27FC236}">
                <a16:creationId xmlns:a16="http://schemas.microsoft.com/office/drawing/2014/main" id="{B02F5E08-5E0F-4047-6106-D48AC5B80891}"/>
              </a:ext>
            </a:extLst>
          </p:cNvPr>
          <p:cNvPicPr>
            <a:picLocks noGrp="1" noChangeAspect="1"/>
          </p:cNvPicPr>
          <p:nvPr>
            <p:ph type="pic" sz="quarter" idx="13"/>
          </p:nvPr>
        </p:nvPicPr>
        <p:blipFill>
          <a:blip>
            <a:extLst>
              <a:ext uri="{96DAC541-7B7A-43D3-8B79-37D633B846F1}">
                <asvg:svgBlip xmlns:asvg="http://schemas.microsoft.com/office/drawing/2016/SVG/main" r:embed="rId2"/>
              </a:ext>
            </a:extLst>
          </a:blip>
          <a:srcRect l="162" r="162"/>
          <a:stretch>
            <a:fillRect/>
          </a:stretch>
        </p:blipFill>
        <p:spPr/>
      </p:pic>
    </p:spTree>
    <p:extLst>
      <p:ext uri="{BB962C8B-B14F-4D97-AF65-F5344CB8AC3E}">
        <p14:creationId xmlns:p14="http://schemas.microsoft.com/office/powerpoint/2010/main" val="1730368871"/>
      </p:ext>
    </p:extLst>
  </p:cSld>
  <p:clrMapOvr>
    <a:masterClrMapping/>
  </p:clrMapOvr>
</p:sld>
</file>

<file path=ppt/theme/theme1.xml><?xml version="1.0" encoding="utf-8"?>
<a:theme xmlns:a="http://schemas.openxmlformats.org/drawingml/2006/main" name="Light Slides">
  <a:themeElements>
    <a:clrScheme name="MJFF">
      <a:dk1>
        <a:srgbClr val="273C49"/>
      </a:dk1>
      <a:lt1>
        <a:srgbClr val="FFFFFF"/>
      </a:lt1>
      <a:dk2>
        <a:srgbClr val="3B5D70"/>
      </a:dk2>
      <a:lt2>
        <a:srgbClr val="FFECCE"/>
      </a:lt2>
      <a:accent1>
        <a:srgbClr val="F7931E"/>
      </a:accent1>
      <a:accent2>
        <a:srgbClr val="3B5D70"/>
      </a:accent2>
      <a:accent3>
        <a:srgbClr val="FFECCE"/>
      </a:accent3>
      <a:accent4>
        <a:srgbClr val="43B3DD"/>
      </a:accent4>
      <a:accent5>
        <a:srgbClr val="F9D249"/>
      </a:accent5>
      <a:accent6>
        <a:srgbClr val="DDE6EB"/>
      </a:accent6>
      <a:hlink>
        <a:srgbClr val="3B5D70"/>
      </a:hlink>
      <a:folHlink>
        <a:srgbClr val="3B5D70"/>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JFF-PPT-template-build-v2a" id="{DC59B6A5-8E23-6948-AABE-27D9979E2DFC}" vid="{589AE55B-77F6-5B47-994F-1D13BD0F3259}"/>
    </a:ext>
  </a:extLst>
</a:theme>
</file>

<file path=ppt/theme/theme2.xml><?xml version="1.0" encoding="utf-8"?>
<a:theme xmlns:a="http://schemas.openxmlformats.org/drawingml/2006/main" name="Dark slides">
  <a:themeElements>
    <a:clrScheme name="MJFF Dark">
      <a:dk1>
        <a:srgbClr val="273C49"/>
      </a:dk1>
      <a:lt1>
        <a:srgbClr val="FFFFFF"/>
      </a:lt1>
      <a:dk2>
        <a:srgbClr val="3B5D70"/>
      </a:dk2>
      <a:lt2>
        <a:srgbClr val="FFECCE"/>
      </a:lt2>
      <a:accent1>
        <a:srgbClr val="F7931E"/>
      </a:accent1>
      <a:accent2>
        <a:srgbClr val="FFFFFF"/>
      </a:accent2>
      <a:accent3>
        <a:srgbClr val="FFECCE"/>
      </a:accent3>
      <a:accent4>
        <a:srgbClr val="43B3DD"/>
      </a:accent4>
      <a:accent5>
        <a:srgbClr val="F9D249"/>
      </a:accent5>
      <a:accent6>
        <a:srgbClr val="DDE6EB"/>
      </a:accent6>
      <a:hlink>
        <a:srgbClr val="3B5D70"/>
      </a:hlink>
      <a:folHlink>
        <a:srgbClr val="3B5D70"/>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JFF-PPT-template-build-v2a" id="{DC59B6A5-8E23-6948-AABE-27D9979E2DFC}" vid="{B02B9405-EA47-FD46-8870-22B6D6E844F7}"/>
    </a:ext>
  </a:extLst>
</a:theme>
</file>

<file path=ppt/theme/theme3.xml><?xml version="1.0" encoding="utf-8"?>
<a:theme xmlns:a="http://schemas.openxmlformats.org/drawingml/2006/main" name="Orange dividers">
  <a:themeElements>
    <a:clrScheme name="MJFF">
      <a:dk1>
        <a:srgbClr val="273C49"/>
      </a:dk1>
      <a:lt1>
        <a:srgbClr val="FFFFFF"/>
      </a:lt1>
      <a:dk2>
        <a:srgbClr val="3B5D70"/>
      </a:dk2>
      <a:lt2>
        <a:srgbClr val="FFECCE"/>
      </a:lt2>
      <a:accent1>
        <a:srgbClr val="F7931E"/>
      </a:accent1>
      <a:accent2>
        <a:srgbClr val="3B5D70"/>
      </a:accent2>
      <a:accent3>
        <a:srgbClr val="FFECCE"/>
      </a:accent3>
      <a:accent4>
        <a:srgbClr val="43B3DD"/>
      </a:accent4>
      <a:accent5>
        <a:srgbClr val="F9D249"/>
      </a:accent5>
      <a:accent6>
        <a:srgbClr val="DDE6EB"/>
      </a:accent6>
      <a:hlink>
        <a:srgbClr val="3B5D70"/>
      </a:hlink>
      <a:folHlink>
        <a:srgbClr val="3B5D70"/>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JFF-PPT-template-build-v2a" id="{DC59B6A5-8E23-6948-AABE-27D9979E2DFC}" vid="{42D66378-956E-F348-85FB-AA4ADFACD0DF}"/>
    </a:ext>
  </a:extLst>
</a:theme>
</file>

<file path=ppt/theme/theme4.xml><?xml version="1.0" encoding="utf-8"?>
<a:theme xmlns:a="http://schemas.openxmlformats.org/drawingml/2006/main" name="Gray dividers">
  <a:themeElements>
    <a:clrScheme name="MJFF">
      <a:dk1>
        <a:srgbClr val="273C49"/>
      </a:dk1>
      <a:lt1>
        <a:srgbClr val="FFFFFF"/>
      </a:lt1>
      <a:dk2>
        <a:srgbClr val="3B5D70"/>
      </a:dk2>
      <a:lt2>
        <a:srgbClr val="FFECCE"/>
      </a:lt2>
      <a:accent1>
        <a:srgbClr val="F7931E"/>
      </a:accent1>
      <a:accent2>
        <a:srgbClr val="3B5D70"/>
      </a:accent2>
      <a:accent3>
        <a:srgbClr val="FFECCE"/>
      </a:accent3>
      <a:accent4>
        <a:srgbClr val="43B3DD"/>
      </a:accent4>
      <a:accent5>
        <a:srgbClr val="F9D249"/>
      </a:accent5>
      <a:accent6>
        <a:srgbClr val="DDE6EB"/>
      </a:accent6>
      <a:hlink>
        <a:srgbClr val="3B5D70"/>
      </a:hlink>
      <a:folHlink>
        <a:srgbClr val="3B5D70"/>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JFF-PPT-template-build-v2a" id="{DC59B6A5-8E23-6948-AABE-27D9979E2DFC}" vid="{AF42A673-62AF-894C-842B-2A831EAAA47E}"/>
    </a:ext>
  </a:extLst>
</a:theme>
</file>

<file path=ppt/theme/theme5.xml><?xml version="1.0" encoding="utf-8"?>
<a:theme xmlns:a="http://schemas.openxmlformats.org/drawingml/2006/main" name="Back Covers">
  <a:themeElements>
    <a:clrScheme name="MJFF">
      <a:dk1>
        <a:srgbClr val="273C49"/>
      </a:dk1>
      <a:lt1>
        <a:srgbClr val="FFFFFF"/>
      </a:lt1>
      <a:dk2>
        <a:srgbClr val="3B5D70"/>
      </a:dk2>
      <a:lt2>
        <a:srgbClr val="FFECCE"/>
      </a:lt2>
      <a:accent1>
        <a:srgbClr val="F7931E"/>
      </a:accent1>
      <a:accent2>
        <a:srgbClr val="3B5D70"/>
      </a:accent2>
      <a:accent3>
        <a:srgbClr val="FFECCE"/>
      </a:accent3>
      <a:accent4>
        <a:srgbClr val="43B3DD"/>
      </a:accent4>
      <a:accent5>
        <a:srgbClr val="F9D249"/>
      </a:accent5>
      <a:accent6>
        <a:srgbClr val="DDE6EB"/>
      </a:accent6>
      <a:hlink>
        <a:srgbClr val="3B5D70"/>
      </a:hlink>
      <a:folHlink>
        <a:srgbClr val="3B5D70"/>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JFF-PPT-template-build-v2a" id="{DC59B6A5-8E23-6948-AABE-27D9979E2DFC}" vid="{821B5E62-3A67-474E-A6B5-3D1B52E6911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d1600b0-2007-41e3-9c95-51bb267ac29f" xsi:nil="true"/>
    <lcf76f155ced4ddcb4097134ff3c332f xmlns="bbcbdd6c-5e78-4891-b0f2-89625722f7c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C654A2AA729843A8F557D30881786A" ma:contentTypeVersion="16" ma:contentTypeDescription="Create a new document." ma:contentTypeScope="" ma:versionID="2400d342de67893d8e03960117ce3a1f">
  <xsd:schema xmlns:xsd="http://www.w3.org/2001/XMLSchema" xmlns:xs="http://www.w3.org/2001/XMLSchema" xmlns:p="http://schemas.microsoft.com/office/2006/metadata/properties" xmlns:ns2="bbcbdd6c-5e78-4891-b0f2-89625722f7c0" xmlns:ns3="7d1600b0-2007-41e3-9c95-51bb267ac29f" targetNamespace="http://schemas.microsoft.com/office/2006/metadata/properties" ma:root="true" ma:fieldsID="5b6a8ea2308dbeec38f2c5593d68d4fa" ns2:_="" ns3:_="">
    <xsd:import namespace="bbcbdd6c-5e78-4891-b0f2-89625722f7c0"/>
    <xsd:import namespace="7d1600b0-2007-41e3-9c95-51bb267ac29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bdd6c-5e78-4891-b0f2-89625722f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81d44df-f452-49a1-a671-374e535529dd"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1600b0-2007-41e3-9c95-51bb267ac29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edb50350-7c44-4d8e-a81a-ccabb4682e6c}" ma:internalName="TaxCatchAll" ma:showField="CatchAllData" ma:web="7d1600b0-2007-41e3-9c95-51bb267ac2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91B9D0-2DF9-471C-B8DF-1F197C05725A}">
  <ds:schemaRefs>
    <ds:schemaRef ds:uri="http://schemas.microsoft.com/office/2006/metadata/properties"/>
    <ds:schemaRef ds:uri="http://www.w3.org/XML/1998/namespace"/>
    <ds:schemaRef ds:uri="http://purl.org/dc/terms/"/>
    <ds:schemaRef ds:uri="9d0d703a-c351-4f5b-8b4e-9e05d6bef8c2"/>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7d1600b0-2007-41e3-9c95-51bb267ac29f"/>
    <ds:schemaRef ds:uri="bbcbdd6c-5e78-4891-b0f2-89625722f7c0"/>
  </ds:schemaRefs>
</ds:datastoreItem>
</file>

<file path=customXml/itemProps2.xml><?xml version="1.0" encoding="utf-8"?>
<ds:datastoreItem xmlns:ds="http://schemas.openxmlformats.org/officeDocument/2006/customXml" ds:itemID="{120955EF-4940-488D-BA01-47CF0EDDD3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cbdd6c-5e78-4891-b0f2-89625722f7c0"/>
    <ds:schemaRef ds:uri="7d1600b0-2007-41e3-9c95-51bb267ac2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5EC714-E5FD-48CE-AF56-55226D4EC5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MJFF_Powerpoint_Template_9.25</Template>
  <TotalTime>83</TotalTime>
  <Words>841</Words>
  <Application>Microsoft Office PowerPoint</Application>
  <PresentationFormat>Widescreen</PresentationFormat>
  <Paragraphs>79</Paragraphs>
  <Slides>10</Slides>
  <Notes>2</Notes>
  <HiddenSlides>0</HiddenSlides>
  <MMClips>0</MMClips>
  <ScaleCrop>false</ScaleCrop>
  <HeadingPairs>
    <vt:vector size="4" baseType="variant">
      <vt:variant>
        <vt:lpstr>Theme</vt:lpstr>
      </vt:variant>
      <vt:variant>
        <vt:i4>5</vt:i4>
      </vt:variant>
      <vt:variant>
        <vt:lpstr>Slide Titles</vt:lpstr>
      </vt:variant>
      <vt:variant>
        <vt:i4>10</vt:i4>
      </vt:variant>
    </vt:vector>
  </HeadingPairs>
  <TitlesOfParts>
    <vt:vector size="15" baseType="lpstr">
      <vt:lpstr>Light Slides</vt:lpstr>
      <vt:lpstr>Dark slides</vt:lpstr>
      <vt:lpstr>Orange dividers</vt:lpstr>
      <vt:lpstr>Gray dividers</vt:lpstr>
      <vt:lpstr>Back Covers</vt:lpstr>
      <vt:lpstr>MJFF Patient Engagement Consultancy</vt:lpstr>
      <vt:lpstr>MJFF PE Consults with a Range of Partners</vt:lpstr>
      <vt:lpstr>PowerPoint Presentation</vt:lpstr>
      <vt:lpstr>Patient Engagement Services</vt:lpstr>
      <vt:lpstr>Patient Experience Data</vt:lpstr>
      <vt:lpstr>Patient Advisors</vt:lpstr>
      <vt:lpstr>Study Planning Input</vt:lpstr>
      <vt:lpstr>Recruitment &amp; Retention Support </vt:lpstr>
      <vt:lpstr>Get In Touch</vt:lpstr>
      <vt:lpstr>Drive Our Strategy  to Meet Your Needs</vt:lpstr>
    </vt:vector>
  </TitlesOfParts>
  <Company>The Michael J. Fox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Maggie Kuhl (she/her)</dc:creator>
  <cp:lastModifiedBy>Maggie Kuhl (she/her)</cp:lastModifiedBy>
  <cp:revision>2</cp:revision>
  <dcterms:created xsi:type="dcterms:W3CDTF">2026-10-12T17:12:07Z</dcterms:created>
  <dcterms:modified xsi:type="dcterms:W3CDTF">2026-10-13T22:27:48Z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0x010100A6C654A2AA729843A8F557D30881786A</vt:lpwstr>
  </property>
  <property fmtid="{D5CDD505-2E9C-101B-9397-08002B2CF9AE}" pid="3" name="MediaServiceImageTags">
    <vt:lpwstr/>
  </property>
</Properties>
</file>