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94" r:id="rId4"/>
    <p:sldMasterId id="2147483795" r:id="rId5"/>
    <p:sldMasterId id="2147483796" r:id="rId6"/>
    <p:sldMasterId id="2147483797" r:id="rId7"/>
    <p:sldMasterId id="2147483798" r:id="rId8"/>
  </p:sldMasterIdLst>
  <p:notesMasterIdLst>
    <p:notesMasterId r:id="rId33"/>
  </p:notesMasterIdLst>
  <p:sldIdLst>
    <p:sldId id="256" r:id="rId9"/>
    <p:sldId id="273" r:id="rId10"/>
    <p:sldId id="274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6" r:id="rId25"/>
    <p:sldId id="278" r:id="rId26"/>
    <p:sldId id="277" r:id="rId27"/>
    <p:sldId id="279" r:id="rId28"/>
    <p:sldId id="280" r:id="rId29"/>
    <p:sldId id="281" r:id="rId30"/>
    <p:sldId id="282" r:id="rId31"/>
    <p:sldId id="272" r:id="rId32"/>
  </p:sldIdLst>
  <p:sldSz cx="9144000" cy="5143500" type="screen16x9"/>
  <p:notesSz cx="6858000" cy="9144000"/>
  <p:embeddedFontLst>
    <p:embeddedFont>
      <p:font typeface="Bodoni" panose="020B0604020202020204" charset="0"/>
      <p:regular r:id="rId34"/>
      <p:bold r:id="rId35"/>
      <p:italic r:id="rId36"/>
    </p:embeddedFont>
    <p:embeddedFont>
      <p:font typeface="Libre Franklin" pitchFamily="2" charset="0"/>
      <p:regular r:id="rId37"/>
      <p:bold r:id="rId38"/>
      <p:italic r:id="rId39"/>
      <p:boldItalic r:id="rId40"/>
    </p:embeddedFont>
    <p:embeddedFont>
      <p:font typeface="Open Sans" panose="020B0606030504020204" pitchFamily="34" charset="0"/>
      <p:regular r:id="rId41"/>
      <p:bold r:id="rId42"/>
      <p:italic r:id="rId43"/>
      <p:boldItalic r:id="rId44"/>
    </p:embeddedFont>
    <p:embeddedFont>
      <p:font typeface="Open Sans ExtraBold" panose="020B0906030804020204" pitchFamily="34" charset="0"/>
      <p:bold r:id="rId45"/>
      <p:italic r:id="rId46"/>
      <p:bold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ED3883E6-411A-B246-86A5-896B4438C9AC}">
          <p14:sldIdLst>
            <p14:sldId id="256"/>
          </p14:sldIdLst>
        </p14:section>
        <p14:section name="Just placeholders" id="{E7A9A00E-59A3-154B-A809-004091882038}">
          <p14:sldIdLst>
            <p14:sldId id="273"/>
            <p14:sldId id="274"/>
          </p14:sldIdLst>
        </p14:section>
        <p14:section name="Main Content" id="{97F33F33-8C48-2447-A6B7-45EF459516A6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  <p14:section name="These are just placeholders" id="{8DB7FDCA-D2CC-4747-84EF-07603D13FEC1}">
          <p14:sldIdLst>
            <p14:sldId id="276"/>
            <p14:sldId id="278"/>
            <p14:sldId id="277"/>
            <p14:sldId id="279"/>
            <p14:sldId id="280"/>
            <p14:sldId id="281"/>
            <p14:sldId id="282"/>
          </p14:sldIdLst>
        </p14:section>
        <p14:section name="Closing" id="{431649FA-9E66-0947-A5B4-E7BB826CA392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ia Skibinsk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48"/>
    <p:restoredTop sz="94689"/>
  </p:normalViewPr>
  <p:slideViewPr>
    <p:cSldViewPr snapToGrid="0">
      <p:cViewPr varScale="1">
        <p:scale>
          <a:sx n="144" d="100"/>
          <a:sy n="144" d="100"/>
        </p:scale>
        <p:origin x="1112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6.fntdata"/><Relationship Id="rId21" Type="http://schemas.openxmlformats.org/officeDocument/2006/relationships/slide" Target="slides/slide13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font" Target="fonts/font11.fntdata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2.xml"/><Relationship Id="rId41" Type="http://schemas.openxmlformats.org/officeDocument/2006/relationships/font" Target="fonts/font8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3.fntdata"/><Relationship Id="rId49" Type="http://schemas.openxmlformats.org/officeDocument/2006/relationships/font" Target="fonts/font16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10-12T17:16:27.567" idx="1">
    <p:pos x="3108" y="2081"/>
    <p:text>@avaiana@michaeljfox.org are these names right?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iles.ucl.ac.uk/92098-fiona-ducotterd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409f0e42b74_1_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g409f0e42b74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A9463FF1-1D65-4B64-F437-2B49E2E80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1F7B7966-9D0A-CB04-E2BF-81AA44B820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5CBFAA0A-6A93-2B79-82B7-5769658190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70ED0FDF-2451-926E-B92B-5FC0F054B5D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001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4FD56011-653A-A171-E909-F74C10E48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406E1AD0-1C98-7812-CC5B-57B4BF8437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3297F658-6FD7-E9F5-5150-94B0EF067E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86D0D84E-4153-1A5A-1508-65798860B7D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764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h282e8fbd8f31611a_1_2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027" name="Google Shape;1027;h282e8fbd8f31611a_1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h282e8fbd8f31611a_1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6" name="Google Shape;1036;h282e8fbd8f31611a_1_4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7" name="Google Shape;1037;h282e8fbd8f31611a_1_4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h282e8fbd8f31611a_1_4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048" name="Google Shape;1048;h282e8fbd8f31611a_1_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h282e8fbd8f31611a_1_5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069" name="Google Shape;1069;h282e8fbd8f31611a_1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h282e8fbd8f31611a_1_5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078" name="Google Shape;1078;h282e8fbd8f31611a_1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h282e8fbd8f31611a_1_5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087" name="Google Shape;1087;h282e8fbd8f31611a_1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h4e5a877a43d8d006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h4e5a877a43d8d006_0_1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how we’re going to get the data out to the community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QR codes for streamlit</a:t>
            </a:r>
            <a:endParaRPr/>
          </a:p>
        </p:txBody>
      </p:sp>
      <p:sp>
        <p:nvSpPr>
          <p:cNvPr id="1097" name="Google Shape;1097;h4e5a877a43d8d006_0_1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h5ce498175b5ddffd_23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h5ce498175b5ddffd_23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h451742c2269ad5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h451742c2269ad58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h4e5a877a43d8d006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h4e5a877a43d8d006_0_1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h4e5a877a43d8d006_0_1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h4e5a877a43d8d006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h4e5a877a43d8d006_0_1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h4e5a877a43d8d006_0_1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h5419857484a1035_2_204:notes"/>
          <p:cNvSpPr txBox="1">
            <a:spLocks noGrp="1"/>
          </p:cNvSpPr>
          <p:nvPr>
            <p:ph type="body" idx="1"/>
          </p:nvPr>
        </p:nvSpPr>
        <p:spPr>
          <a:xfrm>
            <a:off x="385763" y="5867400"/>
            <a:ext cx="3086100" cy="4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141" name="Google Shape;1141;h5419857484a1035_2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28788" y="1524000"/>
            <a:ext cx="7315201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h17a58165616d3960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" name="Google Shape;1258;h17a58165616d3960_0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50">
              <a:solidFill>
                <a:srgbClr val="1A0DAB"/>
              </a:solidFill>
              <a:highlight>
                <a:srgbClr val="FFFFFF"/>
              </a:highlight>
              <a:uFill>
                <a:noFill/>
              </a:uFill>
              <a:latin typeface="Roboto"/>
              <a:ea typeface="Roboto"/>
              <a:cs typeface="Roboto"/>
              <a:sym typeface="Roboto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h17a58165616d3960_0_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8D7017B0-E15F-4D39-07F4-C8F4E4059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CB99E87D-BF1A-D4B8-2A43-7BEBA0520D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B360272A-8B2E-57BC-6787-55F939927A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0E9A0F6F-62D1-A3EB-531D-8730DE706CF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746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810DCCC2-B8B3-0804-147D-5C051D61B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0AF4501E-FB7E-DF17-9E03-DBE49BF871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5CF7CABA-5A10-8866-2D36-FD08429DEE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6B063232-07F2-6BA6-5086-9B1DE131E62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094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125D0931-A218-1833-55BD-0262AF5D4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0494926D-26FB-A1B8-E874-E62224573B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AD6B9C99-0148-F0B0-A748-F754402DF2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17F7C0F1-DD0E-58C7-EB7C-631FB5DF13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5209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8DF897C1-15DE-AC27-4870-8A7CBA525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6430F07A-E3D6-8CC6-96B4-6DF59C9820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3285BB5F-90BC-A8BF-E0AB-8E8E4F240A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3504DCFC-BDFA-5087-33FB-CECC1BDB0C1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6741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FE1D9D8E-43CA-C634-103D-4C4C8427C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02B79C32-B46D-A66F-49C6-49F91C1DA1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0E95D9C0-C4BD-8AAE-CEBA-90691AC78E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38083613-CE2E-EAB5-298D-B52E6E7A46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863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56CE3DA5-1F72-9ABC-60EB-79AE5637F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0BDE13E4-136F-E734-D04E-588A06794D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42EEF19C-326C-A915-60C4-65CE307CA3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126350D4-0265-C940-8705-4E7C09326CE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5558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>
          <a:extLst>
            <a:ext uri="{FF2B5EF4-FFF2-40B4-BE49-F238E27FC236}">
              <a16:creationId xmlns:a16="http://schemas.microsoft.com/office/drawing/2014/main" id="{32F5AB3B-9C02-3395-34DB-DAF872357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409f0e42b74_1_280:notes">
            <a:extLst>
              <a:ext uri="{FF2B5EF4-FFF2-40B4-BE49-F238E27FC236}">
                <a16:creationId xmlns:a16="http://schemas.microsoft.com/office/drawing/2014/main" id="{28E3BE7E-05B7-A0D0-5580-B3266C8C5B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409f0e42b74_1_280:notes">
            <a:extLst>
              <a:ext uri="{FF2B5EF4-FFF2-40B4-BE49-F238E27FC236}">
                <a16:creationId xmlns:a16="http://schemas.microsoft.com/office/drawing/2014/main" id="{B784BFA9-EB12-E461-FBBB-618D790817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g409f0e42b74_1_280:notes">
            <a:extLst>
              <a:ext uri="{FF2B5EF4-FFF2-40B4-BE49-F238E27FC236}">
                <a16:creationId xmlns:a16="http://schemas.microsoft.com/office/drawing/2014/main" id="{539E1719-8BA5-292B-8D51-557FA5835FD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87460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h4e5a877a43d8d006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h4e5a877a43d8d006_0_2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Shalini about SAC - can get rid of industry and organizational partners since we have them on a separate slide</a:t>
            </a:r>
            <a:endParaRPr/>
          </a:p>
        </p:txBody>
      </p:sp>
      <p:sp>
        <p:nvSpPr>
          <p:cNvPr id="1286" name="Google Shape;1286;h4e5a877a43d8d006_0_2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arrow gray">
  <p:cSld name="Cover arrow gray">
    <p:bg>
      <p:bgPr>
        <a:solidFill>
          <a:schemeClr val="dk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ctrTitle"/>
          </p:nvPr>
        </p:nvSpPr>
        <p:spPr>
          <a:xfrm>
            <a:off x="1143000" y="1851568"/>
            <a:ext cx="5978925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1143000" y="3109300"/>
            <a:ext cx="5978925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27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1143000" y="4247028"/>
            <a:ext cx="597892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3"/>
          </p:nvPr>
        </p:nvSpPr>
        <p:spPr>
          <a:xfrm>
            <a:off x="480496" y="427552"/>
            <a:ext cx="186277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58" name="Google Shape;58;p14"/>
          <p:cNvCxnSpPr/>
          <p:nvPr/>
        </p:nvCxnSpPr>
        <p:spPr>
          <a:xfrm rot="10800000" flipH="1">
            <a:off x="502388" y="901015"/>
            <a:ext cx="5985900" cy="4378050"/>
          </a:xfrm>
          <a:prstGeom prst="bentConnector3">
            <a:avLst>
              <a:gd name="adj1" fmla="val -49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  <p:pic>
        <p:nvPicPr>
          <p:cNvPr id="59" name="Google Shape;59;p14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6998" y="259168"/>
            <a:ext cx="2211967" cy="811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centred orange">
  <p:cSld name="Cover centred orange">
    <p:bg>
      <p:bgPr>
        <a:solidFill>
          <a:schemeClr val="accen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5744" y="-88238"/>
            <a:ext cx="9751219" cy="463483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5"/>
          <p:cNvSpPr txBox="1">
            <a:spLocks noGrp="1"/>
          </p:cNvSpPr>
          <p:nvPr>
            <p:ph type="ctrTitle"/>
          </p:nvPr>
        </p:nvSpPr>
        <p:spPr>
          <a:xfrm>
            <a:off x="1143000" y="1385159"/>
            <a:ext cx="6858000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1"/>
          </p:nvPr>
        </p:nvSpPr>
        <p:spPr>
          <a:xfrm>
            <a:off x="1143000" y="2655190"/>
            <a:ext cx="6858000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64" name="Google Shape;64;p15" descr="A logo of a fox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6017" y="3943350"/>
            <a:ext cx="2211967" cy="81105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"/>
          <p:cNvSpPr txBox="1">
            <a:spLocks noGrp="1"/>
          </p:cNvSpPr>
          <p:nvPr>
            <p:ph type="body" idx="2"/>
          </p:nvPr>
        </p:nvSpPr>
        <p:spPr>
          <a:xfrm>
            <a:off x="1143000" y="528800"/>
            <a:ext cx="6858000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centred grey">
  <p:cSld name="Cover centred grey">
    <p:bg>
      <p:bgPr>
        <a:solidFill>
          <a:schemeClr val="dk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5744" y="-88238"/>
            <a:ext cx="9751219" cy="463483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6"/>
          <p:cNvSpPr txBox="1">
            <a:spLocks noGrp="1"/>
          </p:cNvSpPr>
          <p:nvPr>
            <p:ph type="ctrTitle"/>
          </p:nvPr>
        </p:nvSpPr>
        <p:spPr>
          <a:xfrm>
            <a:off x="1143000" y="1385159"/>
            <a:ext cx="6858000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1"/>
          </p:nvPr>
        </p:nvSpPr>
        <p:spPr>
          <a:xfrm>
            <a:off x="1143000" y="2655190"/>
            <a:ext cx="6858000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27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70" name="Google Shape;70;p16" descr="A logo of a fox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6017" y="3943350"/>
            <a:ext cx="2211967" cy="81105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6"/>
          <p:cNvSpPr txBox="1">
            <a:spLocks noGrp="1"/>
          </p:cNvSpPr>
          <p:nvPr>
            <p:ph type="body" idx="2"/>
          </p:nvPr>
        </p:nvSpPr>
        <p:spPr>
          <a:xfrm>
            <a:off x="1143000" y="528800"/>
            <a:ext cx="6858000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left orange">
  <p:cSld name="Cover left orange">
    <p:bg>
      <p:bgPr>
        <a:solidFill>
          <a:schemeClr val="accen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ctrTitle"/>
          </p:nvPr>
        </p:nvSpPr>
        <p:spPr>
          <a:xfrm>
            <a:off x="480496" y="1851568"/>
            <a:ext cx="6923250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480496" y="3109300"/>
            <a:ext cx="6923250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2"/>
          </p:nvPr>
        </p:nvSpPr>
        <p:spPr>
          <a:xfrm>
            <a:off x="480496" y="4247028"/>
            <a:ext cx="597892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 descr="A logo of a fox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425" y="259168"/>
            <a:ext cx="2211967" cy="81105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>
            <a:spLocks noGrp="1"/>
          </p:cNvSpPr>
          <p:nvPr>
            <p:ph type="body" idx="3"/>
          </p:nvPr>
        </p:nvSpPr>
        <p:spPr>
          <a:xfrm>
            <a:off x="6774592" y="4247027"/>
            <a:ext cx="186277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left gray">
  <p:cSld name="Cover left gray">
    <p:bg>
      <p:bgPr>
        <a:solidFill>
          <a:schemeClr val="dk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8"/>
          <p:cNvSpPr txBox="1">
            <a:spLocks noGrp="1"/>
          </p:cNvSpPr>
          <p:nvPr>
            <p:ph type="ctrTitle"/>
          </p:nvPr>
        </p:nvSpPr>
        <p:spPr>
          <a:xfrm>
            <a:off x="480496" y="1851568"/>
            <a:ext cx="7159275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1"/>
          </p:nvPr>
        </p:nvSpPr>
        <p:spPr>
          <a:xfrm>
            <a:off x="480496" y="3109300"/>
            <a:ext cx="7159275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  <a:defRPr sz="27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2"/>
          </p:nvPr>
        </p:nvSpPr>
        <p:spPr>
          <a:xfrm>
            <a:off x="480496" y="4247028"/>
            <a:ext cx="597892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84" name="Google Shape;84;p18" descr="A logo of a fox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425" y="259168"/>
            <a:ext cx="2211967" cy="81105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6774592" y="4247027"/>
            <a:ext cx="186277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arrow orange">
  <p:cSld name="Cover arrow orange">
    <p:bg>
      <p:bgPr>
        <a:solidFill>
          <a:schemeClr val="accen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>
            <a:spLocks noGrp="1"/>
          </p:cNvSpPr>
          <p:nvPr>
            <p:ph type="ctrTitle"/>
          </p:nvPr>
        </p:nvSpPr>
        <p:spPr>
          <a:xfrm>
            <a:off x="1143000" y="1851568"/>
            <a:ext cx="5978925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subTitle" idx="1"/>
          </p:nvPr>
        </p:nvSpPr>
        <p:spPr>
          <a:xfrm>
            <a:off x="1143000" y="3109300"/>
            <a:ext cx="5978925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2"/>
          </p:nvPr>
        </p:nvSpPr>
        <p:spPr>
          <a:xfrm>
            <a:off x="1143000" y="4247028"/>
            <a:ext cx="597892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3"/>
          </p:nvPr>
        </p:nvSpPr>
        <p:spPr>
          <a:xfrm>
            <a:off x="480496" y="427552"/>
            <a:ext cx="186277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91" name="Google Shape;91;p19"/>
          <p:cNvCxnSpPr/>
          <p:nvPr/>
        </p:nvCxnSpPr>
        <p:spPr>
          <a:xfrm rot="10800000" flipH="1">
            <a:off x="502388" y="901015"/>
            <a:ext cx="5985900" cy="4378050"/>
          </a:xfrm>
          <a:prstGeom prst="bentConnector3">
            <a:avLst>
              <a:gd name="adj1" fmla="val -490"/>
            </a:avLst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stealth" w="lg" len="lg"/>
          </a:ln>
        </p:spPr>
      </p:cxnSp>
      <p:pic>
        <p:nvPicPr>
          <p:cNvPr id="92" name="Google Shape;92;p19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6998" y="259168"/>
            <a:ext cx="2211967" cy="811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53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7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52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7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 column lef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187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187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b="1"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1100"/>
            </a:lvl1pPr>
            <a:lvl2pPr marL="0" lvl="1" indent="0" algn="l">
              <a:spcBef>
                <a:spcPts val="0"/>
              </a:spcBef>
              <a:buNone/>
              <a:defRPr sz="1100"/>
            </a:lvl2pPr>
            <a:lvl3pPr marL="0" lvl="2" indent="0" algn="l">
              <a:spcBef>
                <a:spcPts val="0"/>
              </a:spcBef>
              <a:buNone/>
              <a:defRPr sz="1100"/>
            </a:lvl3pPr>
            <a:lvl4pPr marL="0" lvl="3" indent="0" algn="l">
              <a:spcBef>
                <a:spcPts val="0"/>
              </a:spcBef>
              <a:buNone/>
              <a:defRPr sz="1100"/>
            </a:lvl4pPr>
            <a:lvl5pPr marL="0" lvl="4" indent="0" algn="l">
              <a:spcBef>
                <a:spcPts val="0"/>
              </a:spcBef>
              <a:buNone/>
              <a:defRPr sz="1100"/>
            </a:lvl5pPr>
            <a:lvl6pPr marL="0" lvl="5" indent="0" algn="l">
              <a:spcBef>
                <a:spcPts val="0"/>
              </a:spcBef>
              <a:buNone/>
              <a:defRPr sz="1100"/>
            </a:lvl6pPr>
            <a:lvl7pPr marL="0" lvl="6" indent="0" algn="l">
              <a:spcBef>
                <a:spcPts val="0"/>
              </a:spcBef>
              <a:buNone/>
              <a:defRPr sz="1100"/>
            </a:lvl7pPr>
            <a:lvl8pPr marL="0" lvl="7" indent="0" algn="l">
              <a:spcBef>
                <a:spcPts val="0"/>
              </a:spcBef>
              <a:buNone/>
              <a:defRPr sz="1100"/>
            </a:lvl8pPr>
            <a:lvl9pPr marL="0" lvl="8" indent="0" algn="l">
              <a:spcBef>
                <a:spcPts val="0"/>
              </a:spcBef>
              <a:buNone/>
              <a:defRPr sz="11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" name="Google Shape;103;p21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09996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">
  <p:cSld name="Title + Subheading 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499" cy="43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1100"/>
            </a:lvl1pPr>
            <a:lvl2pPr marL="0" lvl="1" indent="0" algn="l">
              <a:spcBef>
                <a:spcPts val="0"/>
              </a:spcBef>
              <a:buNone/>
              <a:defRPr sz="1100"/>
            </a:lvl2pPr>
            <a:lvl3pPr marL="0" lvl="2" indent="0" algn="l">
              <a:spcBef>
                <a:spcPts val="0"/>
              </a:spcBef>
              <a:buNone/>
              <a:defRPr sz="1100"/>
            </a:lvl3pPr>
            <a:lvl4pPr marL="0" lvl="3" indent="0" algn="l">
              <a:spcBef>
                <a:spcPts val="0"/>
              </a:spcBef>
              <a:buNone/>
              <a:defRPr sz="1100"/>
            </a:lvl4pPr>
            <a:lvl5pPr marL="0" lvl="4" indent="0" algn="l">
              <a:spcBef>
                <a:spcPts val="0"/>
              </a:spcBef>
              <a:buNone/>
              <a:defRPr sz="1100"/>
            </a:lvl5pPr>
            <a:lvl6pPr marL="0" lvl="5" indent="0" algn="l">
              <a:spcBef>
                <a:spcPts val="0"/>
              </a:spcBef>
              <a:buNone/>
              <a:defRPr sz="1100"/>
            </a:lvl6pPr>
            <a:lvl7pPr marL="0" lvl="6" indent="0" algn="l">
              <a:spcBef>
                <a:spcPts val="0"/>
              </a:spcBef>
              <a:buNone/>
              <a:defRPr sz="1100"/>
            </a:lvl7pPr>
            <a:lvl8pPr marL="0" lvl="7" indent="0" algn="l">
              <a:spcBef>
                <a:spcPts val="0"/>
              </a:spcBef>
              <a:buNone/>
              <a:defRPr sz="1100"/>
            </a:lvl8pPr>
            <a:lvl9pPr marL="0" lvl="8" indent="0" algn="l">
              <a:spcBef>
                <a:spcPts val="0"/>
              </a:spcBef>
              <a:buNone/>
              <a:defRPr sz="11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obj">
  <p:cSld name="OBJECT"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/>
          <p:nvPr/>
        </p:nvSpPr>
        <p:spPr>
          <a:xfrm>
            <a:off x="0" y="-47"/>
            <a:ext cx="9142095" cy="5144929"/>
          </a:xfrm>
          <a:custGeom>
            <a:avLst/>
            <a:gdLst/>
            <a:ahLst/>
            <a:cxnLst/>
            <a:rect l="l" t="t" r="r" b="b"/>
            <a:pathLst>
              <a:path w="12189460" h="6859905" extrusionOk="0">
                <a:moveTo>
                  <a:pt x="12188952" y="0"/>
                </a:moveTo>
                <a:lnTo>
                  <a:pt x="0" y="0"/>
                </a:lnTo>
                <a:lnTo>
                  <a:pt x="0" y="6859778"/>
                </a:lnTo>
                <a:lnTo>
                  <a:pt x="12188952" y="6859778"/>
                </a:lnTo>
                <a:lnTo>
                  <a:pt x="12188952" y="0"/>
                </a:lnTo>
                <a:close/>
              </a:path>
            </a:pathLst>
          </a:custGeom>
          <a:solidFill>
            <a:srgbClr val="F1F1F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10" name="Google Shape;110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78608" y="0"/>
            <a:ext cx="656310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3"/>
          <p:cNvSpPr/>
          <p:nvPr/>
        </p:nvSpPr>
        <p:spPr>
          <a:xfrm>
            <a:off x="300746" y="259913"/>
            <a:ext cx="569119" cy="491490"/>
          </a:xfrm>
          <a:custGeom>
            <a:avLst/>
            <a:gdLst/>
            <a:ahLst/>
            <a:cxnLst/>
            <a:rect l="l" t="t" r="r" b="b"/>
            <a:pathLst>
              <a:path w="758825" h="655319" extrusionOk="0">
                <a:moveTo>
                  <a:pt x="652493" y="0"/>
                </a:moveTo>
                <a:lnTo>
                  <a:pt x="459847" y="0"/>
                </a:lnTo>
                <a:lnTo>
                  <a:pt x="418612" y="8301"/>
                </a:lnTo>
                <a:lnTo>
                  <a:pt x="384938" y="30942"/>
                </a:lnTo>
                <a:lnTo>
                  <a:pt x="362234" y="64525"/>
                </a:lnTo>
                <a:lnTo>
                  <a:pt x="353908" y="105653"/>
                </a:lnTo>
                <a:lnTo>
                  <a:pt x="353908" y="146361"/>
                </a:lnTo>
                <a:lnTo>
                  <a:pt x="362234" y="187477"/>
                </a:lnTo>
                <a:lnTo>
                  <a:pt x="384938" y="221054"/>
                </a:lnTo>
                <a:lnTo>
                  <a:pt x="418612" y="243693"/>
                </a:lnTo>
                <a:lnTo>
                  <a:pt x="459847" y="251995"/>
                </a:lnTo>
                <a:lnTo>
                  <a:pt x="707950" y="251995"/>
                </a:lnTo>
                <a:lnTo>
                  <a:pt x="707950" y="403357"/>
                </a:lnTo>
                <a:lnTo>
                  <a:pt x="404410" y="403357"/>
                </a:lnTo>
                <a:lnTo>
                  <a:pt x="404547" y="307292"/>
                </a:lnTo>
                <a:lnTo>
                  <a:pt x="396221" y="266176"/>
                </a:lnTo>
                <a:lnTo>
                  <a:pt x="373515" y="232599"/>
                </a:lnTo>
                <a:lnTo>
                  <a:pt x="339835" y="209960"/>
                </a:lnTo>
                <a:lnTo>
                  <a:pt x="298589" y="201658"/>
                </a:lnTo>
                <a:lnTo>
                  <a:pt x="105945" y="201658"/>
                </a:lnTo>
                <a:lnTo>
                  <a:pt x="64707" y="209960"/>
                </a:lnTo>
                <a:lnTo>
                  <a:pt x="31031" y="232599"/>
                </a:lnTo>
                <a:lnTo>
                  <a:pt x="8325" y="266176"/>
                </a:lnTo>
                <a:lnTo>
                  <a:pt x="0" y="307292"/>
                </a:lnTo>
                <a:lnTo>
                  <a:pt x="0" y="348020"/>
                </a:lnTo>
                <a:lnTo>
                  <a:pt x="8325" y="389136"/>
                </a:lnTo>
                <a:lnTo>
                  <a:pt x="31031" y="422713"/>
                </a:lnTo>
                <a:lnTo>
                  <a:pt x="64707" y="445352"/>
                </a:lnTo>
                <a:lnTo>
                  <a:pt x="105945" y="453653"/>
                </a:lnTo>
                <a:lnTo>
                  <a:pt x="354046" y="453654"/>
                </a:lnTo>
                <a:lnTo>
                  <a:pt x="354046" y="604949"/>
                </a:lnTo>
                <a:lnTo>
                  <a:pt x="0" y="604949"/>
                </a:lnTo>
                <a:lnTo>
                  <a:pt x="0" y="655299"/>
                </a:lnTo>
                <a:lnTo>
                  <a:pt x="298589" y="655300"/>
                </a:lnTo>
                <a:lnTo>
                  <a:pt x="339835" y="646999"/>
                </a:lnTo>
                <a:lnTo>
                  <a:pt x="373515" y="624359"/>
                </a:lnTo>
                <a:lnTo>
                  <a:pt x="396222" y="590780"/>
                </a:lnTo>
                <a:lnTo>
                  <a:pt x="404547" y="549659"/>
                </a:lnTo>
                <a:lnTo>
                  <a:pt x="404547" y="508941"/>
                </a:lnTo>
                <a:lnTo>
                  <a:pt x="396222" y="467819"/>
                </a:lnTo>
                <a:lnTo>
                  <a:pt x="373515" y="434239"/>
                </a:lnTo>
                <a:lnTo>
                  <a:pt x="339835" y="411599"/>
                </a:lnTo>
                <a:lnTo>
                  <a:pt x="298589" y="403298"/>
                </a:lnTo>
                <a:lnTo>
                  <a:pt x="50496" y="403298"/>
                </a:lnTo>
                <a:lnTo>
                  <a:pt x="50496" y="251995"/>
                </a:lnTo>
                <a:lnTo>
                  <a:pt x="354046" y="251995"/>
                </a:lnTo>
                <a:lnTo>
                  <a:pt x="353908" y="348079"/>
                </a:lnTo>
                <a:lnTo>
                  <a:pt x="362234" y="389195"/>
                </a:lnTo>
                <a:lnTo>
                  <a:pt x="384938" y="422772"/>
                </a:lnTo>
                <a:lnTo>
                  <a:pt x="418612" y="445411"/>
                </a:lnTo>
                <a:lnTo>
                  <a:pt x="459847" y="453712"/>
                </a:lnTo>
                <a:lnTo>
                  <a:pt x="652493" y="453713"/>
                </a:lnTo>
                <a:lnTo>
                  <a:pt x="693739" y="445411"/>
                </a:lnTo>
                <a:lnTo>
                  <a:pt x="727419" y="422772"/>
                </a:lnTo>
                <a:lnTo>
                  <a:pt x="750125" y="389195"/>
                </a:lnTo>
                <a:lnTo>
                  <a:pt x="758451" y="348079"/>
                </a:lnTo>
                <a:lnTo>
                  <a:pt x="758451" y="307292"/>
                </a:lnTo>
                <a:lnTo>
                  <a:pt x="750125" y="266176"/>
                </a:lnTo>
                <a:lnTo>
                  <a:pt x="727419" y="232599"/>
                </a:lnTo>
                <a:lnTo>
                  <a:pt x="693739" y="209960"/>
                </a:lnTo>
                <a:lnTo>
                  <a:pt x="652493" y="201658"/>
                </a:lnTo>
                <a:lnTo>
                  <a:pt x="404410" y="201658"/>
                </a:lnTo>
                <a:lnTo>
                  <a:pt x="404410" y="50355"/>
                </a:lnTo>
                <a:lnTo>
                  <a:pt x="707950" y="50355"/>
                </a:lnTo>
                <a:lnTo>
                  <a:pt x="707950" y="151244"/>
                </a:lnTo>
                <a:lnTo>
                  <a:pt x="758451" y="151244"/>
                </a:lnTo>
                <a:lnTo>
                  <a:pt x="758451" y="105653"/>
                </a:lnTo>
                <a:lnTo>
                  <a:pt x="750125" y="64525"/>
                </a:lnTo>
                <a:lnTo>
                  <a:pt x="727419" y="30943"/>
                </a:lnTo>
                <a:lnTo>
                  <a:pt x="693739" y="8302"/>
                </a:lnTo>
                <a:lnTo>
                  <a:pt x="652493" y="0"/>
                </a:lnTo>
                <a:close/>
              </a:path>
            </a:pathLst>
          </a:custGeom>
          <a:solidFill>
            <a:srgbClr val="1D22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12" name="Google Shape;11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121" y="637793"/>
            <a:ext cx="87846" cy="11346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3"/>
          <p:cNvSpPr/>
          <p:nvPr/>
        </p:nvSpPr>
        <p:spPr>
          <a:xfrm>
            <a:off x="752195" y="637794"/>
            <a:ext cx="20955" cy="113824"/>
          </a:xfrm>
          <a:custGeom>
            <a:avLst/>
            <a:gdLst/>
            <a:ahLst/>
            <a:cxnLst/>
            <a:rect l="l" t="t" r="r" b="b"/>
            <a:pathLst>
              <a:path w="27940" h="151765" extrusionOk="0">
                <a:moveTo>
                  <a:pt x="27937" y="0"/>
                </a:moveTo>
                <a:lnTo>
                  <a:pt x="0" y="0"/>
                </a:lnTo>
                <a:lnTo>
                  <a:pt x="0" y="151283"/>
                </a:lnTo>
                <a:lnTo>
                  <a:pt x="27937" y="151283"/>
                </a:lnTo>
                <a:lnTo>
                  <a:pt x="27937" y="0"/>
                </a:lnTo>
                <a:close/>
              </a:path>
            </a:pathLst>
          </a:custGeom>
          <a:solidFill>
            <a:srgbClr val="1D22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14" name="Google Shape;11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5868" y="637793"/>
            <a:ext cx="87846" cy="11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5632" y="637793"/>
            <a:ext cx="84941" cy="11346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3"/>
          <p:cNvSpPr/>
          <p:nvPr/>
        </p:nvSpPr>
        <p:spPr>
          <a:xfrm>
            <a:off x="1029890" y="634907"/>
            <a:ext cx="530542" cy="120968"/>
          </a:xfrm>
          <a:custGeom>
            <a:avLst/>
            <a:gdLst/>
            <a:ahLst/>
            <a:cxnLst/>
            <a:rect l="l" t="t" r="r" b="b"/>
            <a:pathLst>
              <a:path w="707389" h="161290" extrusionOk="0">
                <a:moveTo>
                  <a:pt x="130873" y="110350"/>
                </a:moveTo>
                <a:lnTo>
                  <a:pt x="97967" y="69646"/>
                </a:lnTo>
                <a:lnTo>
                  <a:pt x="55803" y="59842"/>
                </a:lnTo>
                <a:lnTo>
                  <a:pt x="46837" y="56781"/>
                </a:lnTo>
                <a:lnTo>
                  <a:pt x="40462" y="51803"/>
                </a:lnTo>
                <a:lnTo>
                  <a:pt x="38036" y="43929"/>
                </a:lnTo>
                <a:lnTo>
                  <a:pt x="40347" y="36169"/>
                </a:lnTo>
                <a:lnTo>
                  <a:pt x="46609" y="30378"/>
                </a:lnTo>
                <a:lnTo>
                  <a:pt x="55714" y="26746"/>
                </a:lnTo>
                <a:lnTo>
                  <a:pt x="66624" y="25501"/>
                </a:lnTo>
                <a:lnTo>
                  <a:pt x="78511" y="26885"/>
                </a:lnTo>
                <a:lnTo>
                  <a:pt x="89408" y="31318"/>
                </a:lnTo>
                <a:lnTo>
                  <a:pt x="98742" y="38455"/>
                </a:lnTo>
                <a:lnTo>
                  <a:pt x="105943" y="47993"/>
                </a:lnTo>
                <a:lnTo>
                  <a:pt x="129159" y="30645"/>
                </a:lnTo>
                <a:lnTo>
                  <a:pt x="117233" y="17322"/>
                </a:lnTo>
                <a:lnTo>
                  <a:pt x="102577" y="7518"/>
                </a:lnTo>
                <a:lnTo>
                  <a:pt x="85966" y="1625"/>
                </a:lnTo>
                <a:lnTo>
                  <a:pt x="68122" y="0"/>
                </a:lnTo>
                <a:lnTo>
                  <a:pt x="43700" y="3327"/>
                </a:lnTo>
                <a:lnTo>
                  <a:pt x="24765" y="12801"/>
                </a:lnTo>
                <a:lnTo>
                  <a:pt x="12509" y="27660"/>
                </a:lnTo>
                <a:lnTo>
                  <a:pt x="8166" y="47142"/>
                </a:lnTo>
                <a:lnTo>
                  <a:pt x="9817" y="59131"/>
                </a:lnTo>
                <a:lnTo>
                  <a:pt x="39979" y="86448"/>
                </a:lnTo>
                <a:lnTo>
                  <a:pt x="77127" y="94526"/>
                </a:lnTo>
                <a:lnTo>
                  <a:pt x="83007" y="96100"/>
                </a:lnTo>
                <a:lnTo>
                  <a:pt x="88747" y="98132"/>
                </a:lnTo>
                <a:lnTo>
                  <a:pt x="95529" y="99974"/>
                </a:lnTo>
                <a:lnTo>
                  <a:pt x="100190" y="106146"/>
                </a:lnTo>
                <a:lnTo>
                  <a:pt x="100152" y="121132"/>
                </a:lnTo>
                <a:lnTo>
                  <a:pt x="94919" y="128181"/>
                </a:lnTo>
                <a:lnTo>
                  <a:pt x="87261" y="130492"/>
                </a:lnTo>
                <a:lnTo>
                  <a:pt x="82029" y="132384"/>
                </a:lnTo>
                <a:lnTo>
                  <a:pt x="76479" y="133261"/>
                </a:lnTo>
                <a:lnTo>
                  <a:pt x="57086" y="132397"/>
                </a:lnTo>
                <a:lnTo>
                  <a:pt x="44183" y="128143"/>
                </a:lnTo>
                <a:lnTo>
                  <a:pt x="32880" y="120611"/>
                </a:lnTo>
                <a:lnTo>
                  <a:pt x="23850" y="110134"/>
                </a:lnTo>
                <a:lnTo>
                  <a:pt x="0" y="126847"/>
                </a:lnTo>
                <a:lnTo>
                  <a:pt x="39331" y="155562"/>
                </a:lnTo>
                <a:lnTo>
                  <a:pt x="66408" y="158991"/>
                </a:lnTo>
                <a:lnTo>
                  <a:pt x="90081" y="156273"/>
                </a:lnTo>
                <a:lnTo>
                  <a:pt x="110731" y="147688"/>
                </a:lnTo>
                <a:lnTo>
                  <a:pt x="125336" y="132600"/>
                </a:lnTo>
                <a:lnTo>
                  <a:pt x="130873" y="110350"/>
                </a:lnTo>
                <a:close/>
              </a:path>
              <a:path w="707389" h="161290" extrusionOk="0">
                <a:moveTo>
                  <a:pt x="300647" y="134137"/>
                </a:moveTo>
                <a:lnTo>
                  <a:pt x="299669" y="134391"/>
                </a:lnTo>
                <a:lnTo>
                  <a:pt x="298399" y="134569"/>
                </a:lnTo>
                <a:lnTo>
                  <a:pt x="297637" y="134569"/>
                </a:lnTo>
                <a:lnTo>
                  <a:pt x="293192" y="133997"/>
                </a:lnTo>
                <a:lnTo>
                  <a:pt x="286931" y="132207"/>
                </a:lnTo>
                <a:lnTo>
                  <a:pt x="286461" y="132080"/>
                </a:lnTo>
                <a:lnTo>
                  <a:pt x="279552" y="128511"/>
                </a:lnTo>
                <a:lnTo>
                  <a:pt x="274624" y="122999"/>
                </a:lnTo>
                <a:lnTo>
                  <a:pt x="279450" y="112039"/>
                </a:lnTo>
                <a:lnTo>
                  <a:pt x="282917" y="100622"/>
                </a:lnTo>
                <a:lnTo>
                  <a:pt x="284975" y="88874"/>
                </a:lnTo>
                <a:lnTo>
                  <a:pt x="285597" y="76923"/>
                </a:lnTo>
                <a:lnTo>
                  <a:pt x="281216" y="49085"/>
                </a:lnTo>
                <a:lnTo>
                  <a:pt x="281114" y="48450"/>
                </a:lnTo>
                <a:lnTo>
                  <a:pt x="269290" y="27000"/>
                </a:lnTo>
                <a:lnTo>
                  <a:pt x="267550" y="23837"/>
                </a:lnTo>
                <a:lnTo>
                  <a:pt x="255079" y="14363"/>
                </a:lnTo>
                <a:lnTo>
                  <a:pt x="255079" y="79502"/>
                </a:lnTo>
                <a:lnTo>
                  <a:pt x="252869" y="97409"/>
                </a:lnTo>
                <a:lnTo>
                  <a:pt x="245795" y="114452"/>
                </a:lnTo>
                <a:lnTo>
                  <a:pt x="233146" y="127203"/>
                </a:lnTo>
                <a:lnTo>
                  <a:pt x="214261" y="132207"/>
                </a:lnTo>
                <a:lnTo>
                  <a:pt x="197650" y="128511"/>
                </a:lnTo>
                <a:lnTo>
                  <a:pt x="197243" y="128511"/>
                </a:lnTo>
                <a:lnTo>
                  <a:pt x="183388" y="117665"/>
                </a:lnTo>
                <a:lnTo>
                  <a:pt x="174320" y="101206"/>
                </a:lnTo>
                <a:lnTo>
                  <a:pt x="171056" y="80137"/>
                </a:lnTo>
                <a:lnTo>
                  <a:pt x="173901" y="60172"/>
                </a:lnTo>
                <a:lnTo>
                  <a:pt x="182092" y="43205"/>
                </a:lnTo>
                <a:lnTo>
                  <a:pt x="195072" y="31419"/>
                </a:lnTo>
                <a:lnTo>
                  <a:pt x="212305" y="27000"/>
                </a:lnTo>
                <a:lnTo>
                  <a:pt x="227812" y="30289"/>
                </a:lnTo>
                <a:lnTo>
                  <a:pt x="241592" y="40144"/>
                </a:lnTo>
                <a:lnTo>
                  <a:pt x="251421" y="56565"/>
                </a:lnTo>
                <a:lnTo>
                  <a:pt x="255079" y="79502"/>
                </a:lnTo>
                <a:lnTo>
                  <a:pt x="255079" y="14363"/>
                </a:lnTo>
                <a:lnTo>
                  <a:pt x="244805" y="6540"/>
                </a:lnTo>
                <a:lnTo>
                  <a:pt x="212737" y="0"/>
                </a:lnTo>
                <a:lnTo>
                  <a:pt x="181381" y="6540"/>
                </a:lnTo>
                <a:lnTo>
                  <a:pt x="181775" y="6540"/>
                </a:lnTo>
                <a:lnTo>
                  <a:pt x="159296" y="23837"/>
                </a:lnTo>
                <a:lnTo>
                  <a:pt x="145465" y="49085"/>
                </a:lnTo>
                <a:lnTo>
                  <a:pt x="140741" y="79502"/>
                </a:lnTo>
                <a:lnTo>
                  <a:pt x="145681" y="111264"/>
                </a:lnTo>
                <a:lnTo>
                  <a:pt x="159867" y="136448"/>
                </a:lnTo>
                <a:lnTo>
                  <a:pt x="182448" y="153022"/>
                </a:lnTo>
                <a:lnTo>
                  <a:pt x="212521" y="158991"/>
                </a:lnTo>
                <a:lnTo>
                  <a:pt x="224815" y="158038"/>
                </a:lnTo>
                <a:lnTo>
                  <a:pt x="225247" y="158038"/>
                </a:lnTo>
                <a:lnTo>
                  <a:pt x="237909" y="154851"/>
                </a:lnTo>
                <a:lnTo>
                  <a:pt x="249669" y="149656"/>
                </a:lnTo>
                <a:lnTo>
                  <a:pt x="260451" y="142494"/>
                </a:lnTo>
                <a:lnTo>
                  <a:pt x="267563" y="148666"/>
                </a:lnTo>
                <a:lnTo>
                  <a:pt x="275374" y="153873"/>
                </a:lnTo>
                <a:lnTo>
                  <a:pt x="283781" y="158038"/>
                </a:lnTo>
                <a:lnTo>
                  <a:pt x="292684" y="161137"/>
                </a:lnTo>
                <a:lnTo>
                  <a:pt x="298183" y="142494"/>
                </a:lnTo>
                <a:lnTo>
                  <a:pt x="300520" y="134569"/>
                </a:lnTo>
                <a:lnTo>
                  <a:pt x="300647" y="134137"/>
                </a:lnTo>
                <a:close/>
              </a:path>
              <a:path w="707389" h="161290" extrusionOk="0">
                <a:moveTo>
                  <a:pt x="433082" y="111734"/>
                </a:moveTo>
                <a:lnTo>
                  <a:pt x="432803" y="99212"/>
                </a:lnTo>
                <a:lnTo>
                  <a:pt x="432803" y="3848"/>
                </a:lnTo>
                <a:lnTo>
                  <a:pt x="404228" y="3860"/>
                </a:lnTo>
                <a:lnTo>
                  <a:pt x="404101" y="104114"/>
                </a:lnTo>
                <a:lnTo>
                  <a:pt x="371563" y="131572"/>
                </a:lnTo>
                <a:lnTo>
                  <a:pt x="362242" y="131241"/>
                </a:lnTo>
                <a:lnTo>
                  <a:pt x="338429" y="103060"/>
                </a:lnTo>
                <a:lnTo>
                  <a:pt x="338874" y="96850"/>
                </a:lnTo>
                <a:lnTo>
                  <a:pt x="338874" y="3860"/>
                </a:lnTo>
                <a:lnTo>
                  <a:pt x="310515" y="3860"/>
                </a:lnTo>
                <a:lnTo>
                  <a:pt x="310515" y="94068"/>
                </a:lnTo>
                <a:lnTo>
                  <a:pt x="310261" y="101663"/>
                </a:lnTo>
                <a:lnTo>
                  <a:pt x="324535" y="143357"/>
                </a:lnTo>
                <a:lnTo>
                  <a:pt x="363867" y="158826"/>
                </a:lnTo>
                <a:lnTo>
                  <a:pt x="370700" y="158991"/>
                </a:lnTo>
                <a:lnTo>
                  <a:pt x="382993" y="158419"/>
                </a:lnTo>
                <a:lnTo>
                  <a:pt x="424726" y="134772"/>
                </a:lnTo>
                <a:lnTo>
                  <a:pt x="430326" y="123761"/>
                </a:lnTo>
                <a:lnTo>
                  <a:pt x="433082" y="111734"/>
                </a:lnTo>
                <a:close/>
              </a:path>
              <a:path w="707389" h="161290" extrusionOk="0">
                <a:moveTo>
                  <a:pt x="576986" y="155143"/>
                </a:moveTo>
                <a:lnTo>
                  <a:pt x="566864" y="125564"/>
                </a:lnTo>
                <a:lnTo>
                  <a:pt x="558431" y="100926"/>
                </a:lnTo>
                <a:lnTo>
                  <a:pt x="534581" y="31280"/>
                </a:lnTo>
                <a:lnTo>
                  <a:pt x="530364" y="18961"/>
                </a:lnTo>
                <a:lnTo>
                  <a:pt x="530364" y="100926"/>
                </a:lnTo>
                <a:lnTo>
                  <a:pt x="488454" y="100926"/>
                </a:lnTo>
                <a:lnTo>
                  <a:pt x="509511" y="31280"/>
                </a:lnTo>
                <a:lnTo>
                  <a:pt x="530364" y="100926"/>
                </a:lnTo>
                <a:lnTo>
                  <a:pt x="530364" y="18961"/>
                </a:lnTo>
                <a:lnTo>
                  <a:pt x="525195" y="3848"/>
                </a:lnTo>
                <a:lnTo>
                  <a:pt x="492963" y="3848"/>
                </a:lnTo>
                <a:lnTo>
                  <a:pt x="441833" y="155143"/>
                </a:lnTo>
                <a:lnTo>
                  <a:pt x="472109" y="155143"/>
                </a:lnTo>
                <a:lnTo>
                  <a:pt x="480949" y="125564"/>
                </a:lnTo>
                <a:lnTo>
                  <a:pt x="537870" y="125564"/>
                </a:lnTo>
                <a:lnTo>
                  <a:pt x="546684" y="155143"/>
                </a:lnTo>
                <a:lnTo>
                  <a:pt x="576986" y="155143"/>
                </a:lnTo>
                <a:close/>
              </a:path>
              <a:path w="707389" h="161290" extrusionOk="0">
                <a:moveTo>
                  <a:pt x="707212" y="155143"/>
                </a:moveTo>
                <a:lnTo>
                  <a:pt x="676427" y="98996"/>
                </a:lnTo>
                <a:lnTo>
                  <a:pt x="673493" y="93637"/>
                </a:lnTo>
                <a:lnTo>
                  <a:pt x="686028" y="87566"/>
                </a:lnTo>
                <a:lnTo>
                  <a:pt x="695629" y="78003"/>
                </a:lnTo>
                <a:lnTo>
                  <a:pt x="696785" y="75641"/>
                </a:lnTo>
                <a:lnTo>
                  <a:pt x="701624" y="65862"/>
                </a:lnTo>
                <a:lnTo>
                  <a:pt x="703364" y="52070"/>
                </a:lnTo>
                <a:lnTo>
                  <a:pt x="702525" y="41478"/>
                </a:lnTo>
                <a:lnTo>
                  <a:pt x="699350" y="31496"/>
                </a:lnTo>
                <a:lnTo>
                  <a:pt x="697179" y="27851"/>
                </a:lnTo>
                <a:lnTo>
                  <a:pt x="693966" y="22453"/>
                </a:lnTo>
                <a:lnTo>
                  <a:pt x="686587" y="14782"/>
                </a:lnTo>
                <a:lnTo>
                  <a:pt x="676452" y="8585"/>
                </a:lnTo>
                <a:lnTo>
                  <a:pt x="674941" y="8140"/>
                </a:lnTo>
                <a:lnTo>
                  <a:pt x="674941" y="43294"/>
                </a:lnTo>
                <a:lnTo>
                  <a:pt x="674547" y="52070"/>
                </a:lnTo>
                <a:lnTo>
                  <a:pt x="642531" y="75425"/>
                </a:lnTo>
                <a:lnTo>
                  <a:pt x="638873" y="75641"/>
                </a:lnTo>
                <a:lnTo>
                  <a:pt x="619328" y="75641"/>
                </a:lnTo>
                <a:lnTo>
                  <a:pt x="619328" y="28282"/>
                </a:lnTo>
                <a:lnTo>
                  <a:pt x="632421" y="28282"/>
                </a:lnTo>
                <a:lnTo>
                  <a:pt x="640054" y="27851"/>
                </a:lnTo>
                <a:lnTo>
                  <a:pt x="648398" y="28282"/>
                </a:lnTo>
                <a:lnTo>
                  <a:pt x="647890" y="28282"/>
                </a:lnTo>
                <a:lnTo>
                  <a:pt x="655167" y="29464"/>
                </a:lnTo>
                <a:lnTo>
                  <a:pt x="662520" y="31496"/>
                </a:lnTo>
                <a:lnTo>
                  <a:pt x="670204" y="35318"/>
                </a:lnTo>
                <a:lnTo>
                  <a:pt x="674941" y="43294"/>
                </a:lnTo>
                <a:lnTo>
                  <a:pt x="674941" y="8140"/>
                </a:lnTo>
                <a:lnTo>
                  <a:pt x="665632" y="5384"/>
                </a:lnTo>
                <a:lnTo>
                  <a:pt x="653529" y="4140"/>
                </a:lnTo>
                <a:lnTo>
                  <a:pt x="639521" y="3848"/>
                </a:lnTo>
                <a:lnTo>
                  <a:pt x="591172" y="3848"/>
                </a:lnTo>
                <a:lnTo>
                  <a:pt x="591172" y="155143"/>
                </a:lnTo>
                <a:lnTo>
                  <a:pt x="619328" y="155143"/>
                </a:lnTo>
                <a:lnTo>
                  <a:pt x="619328" y="98996"/>
                </a:lnTo>
                <a:lnTo>
                  <a:pt x="644677" y="98996"/>
                </a:lnTo>
                <a:lnTo>
                  <a:pt x="674763" y="155143"/>
                </a:lnTo>
                <a:lnTo>
                  <a:pt x="707212" y="155143"/>
                </a:lnTo>
                <a:close/>
              </a:path>
            </a:pathLst>
          </a:custGeom>
          <a:solidFill>
            <a:srgbClr val="1D22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17" name="Google Shape;117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76428" y="637793"/>
            <a:ext cx="84941" cy="11346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8095202" y="4884464"/>
            <a:ext cx="736568" cy="128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Confidential | </a:t>
            </a:r>
            <a:fld id="{00000000-1234-1234-1234-123412341234}" type="slidenum">
              <a:rPr lang="en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276386" y="223361"/>
            <a:ext cx="8097203" cy="34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300"/>
              <a:buNone/>
              <a:defRPr sz="2100" b="0" i="0">
                <a:solidFill>
                  <a:srgbClr val="1D222C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>
            <a:off x="276386" y="1079230"/>
            <a:ext cx="4102418" cy="1465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2100"/>
              <a:buNone/>
              <a:defRPr sz="1500" b="0" i="0">
                <a:solidFill>
                  <a:srgbClr val="1D222C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8095202" y="4884464"/>
            <a:ext cx="736568" cy="128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Confidential | </a:t>
            </a:r>
            <a:fld id="{00000000-1234-1234-1234-123412341234}" type="slidenum">
              <a:rPr lang="en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>
            <a:spLocks noGrp="1"/>
          </p:cNvSpPr>
          <p:nvPr>
            <p:ph type="title"/>
          </p:nvPr>
        </p:nvSpPr>
        <p:spPr>
          <a:xfrm>
            <a:off x="276386" y="223361"/>
            <a:ext cx="8097203" cy="34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300"/>
              <a:buNone/>
              <a:defRPr sz="2100" b="0" i="0">
                <a:solidFill>
                  <a:srgbClr val="1D222C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2100"/>
              <a:buNone/>
              <a:defRPr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2100"/>
              <a:buNone/>
              <a:defRPr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sldNum" idx="12"/>
          </p:nvPr>
        </p:nvSpPr>
        <p:spPr>
          <a:xfrm>
            <a:off x="8095202" y="4884464"/>
            <a:ext cx="736568" cy="128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Confidential | </a:t>
            </a:r>
            <a:fld id="{00000000-1234-1234-1234-123412341234}" type="slidenum">
              <a:rPr lang="en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/>
          <p:nvPr/>
        </p:nvSpPr>
        <p:spPr>
          <a:xfrm>
            <a:off x="0" y="0"/>
            <a:ext cx="9142095" cy="4116229"/>
          </a:xfrm>
          <a:custGeom>
            <a:avLst/>
            <a:gdLst/>
            <a:ahLst/>
            <a:cxnLst/>
            <a:rect l="l" t="t" r="r" b="b"/>
            <a:pathLst>
              <a:path w="12189460" h="5488305" extrusionOk="0">
                <a:moveTo>
                  <a:pt x="12188952" y="0"/>
                </a:moveTo>
                <a:lnTo>
                  <a:pt x="0" y="0"/>
                </a:lnTo>
                <a:lnTo>
                  <a:pt x="0" y="5487797"/>
                </a:lnTo>
                <a:lnTo>
                  <a:pt x="12188952" y="5487797"/>
                </a:lnTo>
                <a:lnTo>
                  <a:pt x="12188952" y="0"/>
                </a:lnTo>
                <a:close/>
              </a:path>
            </a:pathLst>
          </a:custGeom>
          <a:solidFill>
            <a:srgbClr val="689AA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36" name="Google Shape;136;p26"/>
          <p:cNvSpPr/>
          <p:nvPr/>
        </p:nvSpPr>
        <p:spPr>
          <a:xfrm>
            <a:off x="298522" y="4668312"/>
            <a:ext cx="352901" cy="299085"/>
          </a:xfrm>
          <a:custGeom>
            <a:avLst/>
            <a:gdLst/>
            <a:ahLst/>
            <a:cxnLst/>
            <a:rect l="l" t="t" r="r" b="b"/>
            <a:pathLst>
              <a:path w="470534" h="398779" extrusionOk="0">
                <a:moveTo>
                  <a:pt x="404545" y="0"/>
                </a:moveTo>
                <a:lnTo>
                  <a:pt x="285105" y="0"/>
                </a:lnTo>
                <a:lnTo>
                  <a:pt x="259539" y="5048"/>
                </a:lnTo>
                <a:lnTo>
                  <a:pt x="238662" y="18816"/>
                </a:lnTo>
                <a:lnTo>
                  <a:pt x="224585" y="39238"/>
                </a:lnTo>
                <a:lnTo>
                  <a:pt x="219423" y="64248"/>
                </a:lnTo>
                <a:lnTo>
                  <a:pt x="219423" y="89003"/>
                </a:lnTo>
                <a:lnTo>
                  <a:pt x="224585" y="114006"/>
                </a:lnTo>
                <a:lnTo>
                  <a:pt x="238662" y="134425"/>
                </a:lnTo>
                <a:lnTo>
                  <a:pt x="259540" y="148192"/>
                </a:lnTo>
                <a:lnTo>
                  <a:pt x="285105" y="153240"/>
                </a:lnTo>
                <a:lnTo>
                  <a:pt x="438929" y="153240"/>
                </a:lnTo>
                <a:lnTo>
                  <a:pt x="438929" y="245284"/>
                </a:lnTo>
                <a:lnTo>
                  <a:pt x="250734" y="245284"/>
                </a:lnTo>
                <a:lnTo>
                  <a:pt x="250819" y="186867"/>
                </a:lnTo>
                <a:lnTo>
                  <a:pt x="245657" y="161864"/>
                </a:lnTo>
                <a:lnTo>
                  <a:pt x="231579" y="141445"/>
                </a:lnTo>
                <a:lnTo>
                  <a:pt x="210698" y="127678"/>
                </a:lnTo>
                <a:lnTo>
                  <a:pt x="185125" y="122630"/>
                </a:lnTo>
                <a:lnTo>
                  <a:pt x="65686" y="122630"/>
                </a:lnTo>
                <a:lnTo>
                  <a:pt x="40118" y="127678"/>
                </a:lnTo>
                <a:lnTo>
                  <a:pt x="19239" y="141445"/>
                </a:lnTo>
                <a:lnTo>
                  <a:pt x="5162" y="161864"/>
                </a:lnTo>
                <a:lnTo>
                  <a:pt x="0" y="186867"/>
                </a:lnTo>
                <a:lnTo>
                  <a:pt x="0" y="211634"/>
                </a:lnTo>
                <a:lnTo>
                  <a:pt x="5162" y="236637"/>
                </a:lnTo>
                <a:lnTo>
                  <a:pt x="19239" y="257055"/>
                </a:lnTo>
                <a:lnTo>
                  <a:pt x="40118" y="270822"/>
                </a:lnTo>
                <a:lnTo>
                  <a:pt x="65686" y="275871"/>
                </a:lnTo>
                <a:lnTo>
                  <a:pt x="219508" y="275871"/>
                </a:lnTo>
                <a:lnTo>
                  <a:pt x="219508" y="367875"/>
                </a:lnTo>
                <a:lnTo>
                  <a:pt x="0" y="367875"/>
                </a:lnTo>
                <a:lnTo>
                  <a:pt x="0" y="398493"/>
                </a:lnTo>
                <a:lnTo>
                  <a:pt x="185125" y="398493"/>
                </a:lnTo>
                <a:lnTo>
                  <a:pt x="210698" y="393445"/>
                </a:lnTo>
                <a:lnTo>
                  <a:pt x="231579" y="379678"/>
                </a:lnTo>
                <a:lnTo>
                  <a:pt x="245657" y="359258"/>
                </a:lnTo>
                <a:lnTo>
                  <a:pt x="250819" y="334252"/>
                </a:lnTo>
                <a:lnTo>
                  <a:pt x="250819" y="309491"/>
                </a:lnTo>
                <a:lnTo>
                  <a:pt x="245657" y="284485"/>
                </a:lnTo>
                <a:lnTo>
                  <a:pt x="231579" y="264065"/>
                </a:lnTo>
                <a:lnTo>
                  <a:pt x="210698" y="250297"/>
                </a:lnTo>
                <a:lnTo>
                  <a:pt x="185125" y="245249"/>
                </a:lnTo>
                <a:lnTo>
                  <a:pt x="31307" y="245249"/>
                </a:lnTo>
                <a:lnTo>
                  <a:pt x="31307" y="153240"/>
                </a:lnTo>
                <a:lnTo>
                  <a:pt x="219508" y="153240"/>
                </a:lnTo>
                <a:lnTo>
                  <a:pt x="219423" y="211670"/>
                </a:lnTo>
                <a:lnTo>
                  <a:pt x="224585" y="236673"/>
                </a:lnTo>
                <a:lnTo>
                  <a:pt x="238662" y="257091"/>
                </a:lnTo>
                <a:lnTo>
                  <a:pt x="259540" y="270858"/>
                </a:lnTo>
                <a:lnTo>
                  <a:pt x="285105" y="275906"/>
                </a:lnTo>
                <a:lnTo>
                  <a:pt x="404545" y="275906"/>
                </a:lnTo>
                <a:lnTo>
                  <a:pt x="430118" y="270858"/>
                </a:lnTo>
                <a:lnTo>
                  <a:pt x="451000" y="257091"/>
                </a:lnTo>
                <a:lnTo>
                  <a:pt x="465078" y="236673"/>
                </a:lnTo>
                <a:lnTo>
                  <a:pt x="470240" y="211670"/>
                </a:lnTo>
                <a:lnTo>
                  <a:pt x="470240" y="186867"/>
                </a:lnTo>
                <a:lnTo>
                  <a:pt x="465078" y="161864"/>
                </a:lnTo>
                <a:lnTo>
                  <a:pt x="450999" y="141445"/>
                </a:lnTo>
                <a:lnTo>
                  <a:pt x="430118" y="127678"/>
                </a:lnTo>
                <a:lnTo>
                  <a:pt x="404545" y="122630"/>
                </a:lnTo>
                <a:lnTo>
                  <a:pt x="250734" y="122630"/>
                </a:lnTo>
                <a:lnTo>
                  <a:pt x="250734" y="30621"/>
                </a:lnTo>
                <a:lnTo>
                  <a:pt x="438929" y="30621"/>
                </a:lnTo>
                <a:lnTo>
                  <a:pt x="438929" y="91972"/>
                </a:lnTo>
                <a:lnTo>
                  <a:pt x="470240" y="91972"/>
                </a:lnTo>
                <a:lnTo>
                  <a:pt x="470240" y="64248"/>
                </a:lnTo>
                <a:lnTo>
                  <a:pt x="465078" y="39238"/>
                </a:lnTo>
                <a:lnTo>
                  <a:pt x="450999" y="18816"/>
                </a:lnTo>
                <a:lnTo>
                  <a:pt x="430118" y="5048"/>
                </a:lnTo>
                <a:lnTo>
                  <a:pt x="404545" y="0"/>
                </a:lnTo>
                <a:close/>
              </a:path>
            </a:pathLst>
          </a:custGeom>
          <a:solidFill>
            <a:srgbClr val="1C21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37" name="Google Shape;137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0175" y="4898105"/>
            <a:ext cx="216040" cy="6899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6"/>
          <p:cNvSpPr/>
          <p:nvPr/>
        </p:nvSpPr>
        <p:spPr>
          <a:xfrm>
            <a:off x="750589" y="4896355"/>
            <a:ext cx="391954" cy="73819"/>
          </a:xfrm>
          <a:custGeom>
            <a:avLst/>
            <a:gdLst/>
            <a:ahLst/>
            <a:cxnLst/>
            <a:rect l="l" t="t" r="r" b="b"/>
            <a:pathLst>
              <a:path w="522605" h="98425" extrusionOk="0">
                <a:moveTo>
                  <a:pt x="81140" y="67106"/>
                </a:moveTo>
                <a:lnTo>
                  <a:pt x="50634" y="39738"/>
                </a:lnTo>
                <a:lnTo>
                  <a:pt x="23583" y="34531"/>
                </a:lnTo>
                <a:lnTo>
                  <a:pt x="23583" y="19672"/>
                </a:lnTo>
                <a:lnTo>
                  <a:pt x="31851" y="15506"/>
                </a:lnTo>
                <a:lnTo>
                  <a:pt x="41313" y="15506"/>
                </a:lnTo>
                <a:lnTo>
                  <a:pt x="48679" y="16344"/>
                </a:lnTo>
                <a:lnTo>
                  <a:pt x="55435" y="19037"/>
                </a:lnTo>
                <a:lnTo>
                  <a:pt x="61214" y="23380"/>
                </a:lnTo>
                <a:lnTo>
                  <a:pt x="65684" y="29184"/>
                </a:lnTo>
                <a:lnTo>
                  <a:pt x="80086" y="18630"/>
                </a:lnTo>
                <a:lnTo>
                  <a:pt x="72682" y="10528"/>
                </a:lnTo>
                <a:lnTo>
                  <a:pt x="63601" y="4572"/>
                </a:lnTo>
                <a:lnTo>
                  <a:pt x="53301" y="977"/>
                </a:lnTo>
                <a:lnTo>
                  <a:pt x="42240" y="0"/>
                </a:lnTo>
                <a:lnTo>
                  <a:pt x="27101" y="2019"/>
                </a:lnTo>
                <a:lnTo>
                  <a:pt x="15354" y="7785"/>
                </a:lnTo>
                <a:lnTo>
                  <a:pt x="7759" y="16814"/>
                </a:lnTo>
                <a:lnTo>
                  <a:pt x="5054" y="28663"/>
                </a:lnTo>
                <a:lnTo>
                  <a:pt x="6096" y="35953"/>
                </a:lnTo>
                <a:lnTo>
                  <a:pt x="47815" y="57480"/>
                </a:lnTo>
                <a:lnTo>
                  <a:pt x="51460" y="58432"/>
                </a:lnTo>
                <a:lnTo>
                  <a:pt x="55029" y="59677"/>
                </a:lnTo>
                <a:lnTo>
                  <a:pt x="59232" y="60794"/>
                </a:lnTo>
                <a:lnTo>
                  <a:pt x="62128" y="64541"/>
                </a:lnTo>
                <a:lnTo>
                  <a:pt x="62103" y="73660"/>
                </a:lnTo>
                <a:lnTo>
                  <a:pt x="58851" y="77939"/>
                </a:lnTo>
                <a:lnTo>
                  <a:pt x="54102" y="79349"/>
                </a:lnTo>
                <a:lnTo>
                  <a:pt x="50850" y="80505"/>
                </a:lnTo>
                <a:lnTo>
                  <a:pt x="47421" y="81038"/>
                </a:lnTo>
                <a:lnTo>
                  <a:pt x="35394" y="80505"/>
                </a:lnTo>
                <a:lnTo>
                  <a:pt x="27393" y="77914"/>
                </a:lnTo>
                <a:lnTo>
                  <a:pt x="20383" y="73342"/>
                </a:lnTo>
                <a:lnTo>
                  <a:pt x="14795" y="66967"/>
                </a:lnTo>
                <a:lnTo>
                  <a:pt x="0" y="77139"/>
                </a:lnTo>
                <a:lnTo>
                  <a:pt x="35509" y="96723"/>
                </a:lnTo>
                <a:lnTo>
                  <a:pt x="41173" y="96685"/>
                </a:lnTo>
                <a:lnTo>
                  <a:pt x="55854" y="95034"/>
                </a:lnTo>
                <a:lnTo>
                  <a:pt x="68656" y="89801"/>
                </a:lnTo>
                <a:lnTo>
                  <a:pt x="77711" y="80632"/>
                </a:lnTo>
                <a:lnTo>
                  <a:pt x="81140" y="67106"/>
                </a:lnTo>
                <a:close/>
              </a:path>
              <a:path w="522605" h="98425" extrusionOk="0">
                <a:moveTo>
                  <a:pt x="186397" y="81572"/>
                </a:moveTo>
                <a:lnTo>
                  <a:pt x="185356" y="81826"/>
                </a:lnTo>
                <a:lnTo>
                  <a:pt x="182410" y="81826"/>
                </a:lnTo>
                <a:lnTo>
                  <a:pt x="174396" y="80391"/>
                </a:lnTo>
                <a:lnTo>
                  <a:pt x="172948" y="80137"/>
                </a:lnTo>
                <a:lnTo>
                  <a:pt x="170268" y="74790"/>
                </a:lnTo>
                <a:lnTo>
                  <a:pt x="173266" y="68122"/>
                </a:lnTo>
                <a:lnTo>
                  <a:pt x="175298" y="61544"/>
                </a:lnTo>
                <a:lnTo>
                  <a:pt x="175412" y="61188"/>
                </a:lnTo>
                <a:lnTo>
                  <a:pt x="176682" y="54038"/>
                </a:lnTo>
                <a:lnTo>
                  <a:pt x="176974" y="48729"/>
                </a:lnTo>
                <a:lnTo>
                  <a:pt x="177076" y="46774"/>
                </a:lnTo>
                <a:lnTo>
                  <a:pt x="174358" y="29845"/>
                </a:lnTo>
                <a:lnTo>
                  <a:pt x="174294" y="29464"/>
                </a:lnTo>
                <a:lnTo>
                  <a:pt x="166966" y="16408"/>
                </a:lnTo>
                <a:lnTo>
                  <a:pt x="165887" y="14490"/>
                </a:lnTo>
                <a:lnTo>
                  <a:pt x="158153" y="8737"/>
                </a:lnTo>
                <a:lnTo>
                  <a:pt x="158153" y="48336"/>
                </a:lnTo>
                <a:lnTo>
                  <a:pt x="156781" y="59232"/>
                </a:lnTo>
                <a:lnTo>
                  <a:pt x="152387" y="69596"/>
                </a:lnTo>
                <a:lnTo>
                  <a:pt x="144551" y="77343"/>
                </a:lnTo>
                <a:lnTo>
                  <a:pt x="132842" y="80391"/>
                </a:lnTo>
                <a:lnTo>
                  <a:pt x="122186" y="78066"/>
                </a:lnTo>
                <a:lnTo>
                  <a:pt x="113703" y="71551"/>
                </a:lnTo>
                <a:lnTo>
                  <a:pt x="108077" y="61544"/>
                </a:lnTo>
                <a:lnTo>
                  <a:pt x="106057" y="48729"/>
                </a:lnTo>
                <a:lnTo>
                  <a:pt x="107823" y="36588"/>
                </a:lnTo>
                <a:lnTo>
                  <a:pt x="112903" y="26263"/>
                </a:lnTo>
                <a:lnTo>
                  <a:pt x="120954" y="19100"/>
                </a:lnTo>
                <a:lnTo>
                  <a:pt x="131635" y="16408"/>
                </a:lnTo>
                <a:lnTo>
                  <a:pt x="141249" y="18415"/>
                </a:lnTo>
                <a:lnTo>
                  <a:pt x="149783" y="24409"/>
                </a:lnTo>
                <a:lnTo>
                  <a:pt x="155879" y="34391"/>
                </a:lnTo>
                <a:lnTo>
                  <a:pt x="158153" y="48336"/>
                </a:lnTo>
                <a:lnTo>
                  <a:pt x="158153" y="8737"/>
                </a:lnTo>
                <a:lnTo>
                  <a:pt x="151777" y="3975"/>
                </a:lnTo>
                <a:lnTo>
                  <a:pt x="131902" y="0"/>
                </a:lnTo>
                <a:lnTo>
                  <a:pt x="112458" y="3975"/>
                </a:lnTo>
                <a:lnTo>
                  <a:pt x="112699" y="3975"/>
                </a:lnTo>
                <a:lnTo>
                  <a:pt x="98767" y="14490"/>
                </a:lnTo>
                <a:lnTo>
                  <a:pt x="90195" y="29845"/>
                </a:lnTo>
                <a:lnTo>
                  <a:pt x="87261" y="48336"/>
                </a:lnTo>
                <a:lnTo>
                  <a:pt x="90322" y="67652"/>
                </a:lnTo>
                <a:lnTo>
                  <a:pt x="99123" y="82969"/>
                </a:lnTo>
                <a:lnTo>
                  <a:pt x="113118" y="93052"/>
                </a:lnTo>
                <a:lnTo>
                  <a:pt x="131762" y="96685"/>
                </a:lnTo>
                <a:lnTo>
                  <a:pt x="139776" y="96075"/>
                </a:lnTo>
                <a:lnTo>
                  <a:pt x="147510" y="94157"/>
                </a:lnTo>
                <a:lnTo>
                  <a:pt x="154800" y="91008"/>
                </a:lnTo>
                <a:lnTo>
                  <a:pt x="161480" y="86652"/>
                </a:lnTo>
                <a:lnTo>
                  <a:pt x="167055" y="92024"/>
                </a:lnTo>
                <a:lnTo>
                  <a:pt x="173926" y="95935"/>
                </a:lnTo>
                <a:lnTo>
                  <a:pt x="181470" y="97980"/>
                </a:lnTo>
                <a:lnTo>
                  <a:pt x="184873" y="86652"/>
                </a:lnTo>
                <a:lnTo>
                  <a:pt x="186321" y="81826"/>
                </a:lnTo>
                <a:lnTo>
                  <a:pt x="186397" y="81572"/>
                </a:lnTo>
                <a:close/>
              </a:path>
              <a:path w="522605" h="98425" extrusionOk="0">
                <a:moveTo>
                  <a:pt x="268516" y="67945"/>
                </a:moveTo>
                <a:lnTo>
                  <a:pt x="268338" y="60325"/>
                </a:lnTo>
                <a:lnTo>
                  <a:pt x="268338" y="2336"/>
                </a:lnTo>
                <a:lnTo>
                  <a:pt x="250621" y="2336"/>
                </a:lnTo>
                <a:lnTo>
                  <a:pt x="250621" y="70878"/>
                </a:lnTo>
                <a:lnTo>
                  <a:pt x="245414" y="75438"/>
                </a:lnTo>
                <a:lnTo>
                  <a:pt x="241109" y="78651"/>
                </a:lnTo>
                <a:lnTo>
                  <a:pt x="235775" y="80264"/>
                </a:lnTo>
                <a:lnTo>
                  <a:pt x="230365" y="79997"/>
                </a:lnTo>
                <a:lnTo>
                  <a:pt x="222516" y="80911"/>
                </a:lnTo>
                <a:lnTo>
                  <a:pt x="214934" y="76962"/>
                </a:lnTo>
                <a:lnTo>
                  <a:pt x="211315" y="70104"/>
                </a:lnTo>
                <a:lnTo>
                  <a:pt x="210235" y="66459"/>
                </a:lnTo>
                <a:lnTo>
                  <a:pt x="209829" y="62674"/>
                </a:lnTo>
                <a:lnTo>
                  <a:pt x="210108" y="58889"/>
                </a:lnTo>
                <a:lnTo>
                  <a:pt x="210108" y="2336"/>
                </a:lnTo>
                <a:lnTo>
                  <a:pt x="192519" y="2336"/>
                </a:lnTo>
                <a:lnTo>
                  <a:pt x="192519" y="57200"/>
                </a:lnTo>
                <a:lnTo>
                  <a:pt x="192087" y="63360"/>
                </a:lnTo>
                <a:lnTo>
                  <a:pt x="218541" y="95948"/>
                </a:lnTo>
                <a:lnTo>
                  <a:pt x="224180" y="96786"/>
                </a:lnTo>
                <a:lnTo>
                  <a:pt x="237464" y="96329"/>
                </a:lnTo>
                <a:lnTo>
                  <a:pt x="266801" y="75260"/>
                </a:lnTo>
                <a:lnTo>
                  <a:pt x="268516" y="67945"/>
                </a:lnTo>
                <a:close/>
              </a:path>
              <a:path w="522605" h="98425" extrusionOk="0">
                <a:moveTo>
                  <a:pt x="357733" y="94335"/>
                </a:moveTo>
                <a:lnTo>
                  <a:pt x="351459" y="76352"/>
                </a:lnTo>
                <a:lnTo>
                  <a:pt x="346227" y="61366"/>
                </a:lnTo>
                <a:lnTo>
                  <a:pt x="331444" y="19024"/>
                </a:lnTo>
                <a:lnTo>
                  <a:pt x="328828" y="11544"/>
                </a:lnTo>
                <a:lnTo>
                  <a:pt x="328828" y="61366"/>
                </a:lnTo>
                <a:lnTo>
                  <a:pt x="302844" y="61366"/>
                </a:lnTo>
                <a:lnTo>
                  <a:pt x="315899" y="19024"/>
                </a:lnTo>
                <a:lnTo>
                  <a:pt x="328828" y="61366"/>
                </a:lnTo>
                <a:lnTo>
                  <a:pt x="328828" y="11544"/>
                </a:lnTo>
                <a:lnTo>
                  <a:pt x="325615" y="2336"/>
                </a:lnTo>
                <a:lnTo>
                  <a:pt x="305638" y="2336"/>
                </a:lnTo>
                <a:lnTo>
                  <a:pt x="273939" y="94335"/>
                </a:lnTo>
                <a:lnTo>
                  <a:pt x="292709" y="94335"/>
                </a:lnTo>
                <a:lnTo>
                  <a:pt x="298183" y="76352"/>
                </a:lnTo>
                <a:lnTo>
                  <a:pt x="333489" y="76352"/>
                </a:lnTo>
                <a:lnTo>
                  <a:pt x="338950" y="94335"/>
                </a:lnTo>
                <a:lnTo>
                  <a:pt x="357733" y="94335"/>
                </a:lnTo>
                <a:close/>
              </a:path>
              <a:path w="522605" h="98425" extrusionOk="0">
                <a:moveTo>
                  <a:pt x="438480" y="94335"/>
                </a:moveTo>
                <a:lnTo>
                  <a:pt x="419392" y="60198"/>
                </a:lnTo>
                <a:lnTo>
                  <a:pt x="417563" y="56934"/>
                </a:lnTo>
                <a:lnTo>
                  <a:pt x="425335" y="53251"/>
                </a:lnTo>
                <a:lnTo>
                  <a:pt x="431292" y="47421"/>
                </a:lnTo>
                <a:lnTo>
                  <a:pt x="431634" y="46736"/>
                </a:lnTo>
                <a:lnTo>
                  <a:pt x="435013" y="40043"/>
                </a:lnTo>
                <a:lnTo>
                  <a:pt x="436079" y="31661"/>
                </a:lnTo>
                <a:lnTo>
                  <a:pt x="436410" y="22936"/>
                </a:lnTo>
                <a:lnTo>
                  <a:pt x="433476" y="16510"/>
                </a:lnTo>
                <a:lnTo>
                  <a:pt x="432574" y="14541"/>
                </a:lnTo>
                <a:lnTo>
                  <a:pt x="425691" y="8991"/>
                </a:lnTo>
                <a:lnTo>
                  <a:pt x="419404" y="5219"/>
                </a:lnTo>
                <a:lnTo>
                  <a:pt x="418465" y="4953"/>
                </a:lnTo>
                <a:lnTo>
                  <a:pt x="418465" y="26327"/>
                </a:lnTo>
                <a:lnTo>
                  <a:pt x="418223" y="31534"/>
                </a:lnTo>
                <a:lnTo>
                  <a:pt x="418096" y="33312"/>
                </a:lnTo>
                <a:lnTo>
                  <a:pt x="417093" y="41173"/>
                </a:lnTo>
                <a:lnTo>
                  <a:pt x="409740" y="46736"/>
                </a:lnTo>
                <a:lnTo>
                  <a:pt x="403796" y="45999"/>
                </a:lnTo>
                <a:lnTo>
                  <a:pt x="401701" y="45732"/>
                </a:lnTo>
                <a:lnTo>
                  <a:pt x="398373" y="45859"/>
                </a:lnTo>
                <a:lnTo>
                  <a:pt x="396100" y="45999"/>
                </a:lnTo>
                <a:lnTo>
                  <a:pt x="383984" y="45999"/>
                </a:lnTo>
                <a:lnTo>
                  <a:pt x="383984" y="17195"/>
                </a:lnTo>
                <a:lnTo>
                  <a:pt x="392112" y="17195"/>
                </a:lnTo>
                <a:lnTo>
                  <a:pt x="398399" y="16510"/>
                </a:lnTo>
                <a:lnTo>
                  <a:pt x="405003" y="17195"/>
                </a:lnTo>
                <a:lnTo>
                  <a:pt x="404850" y="17195"/>
                </a:lnTo>
                <a:lnTo>
                  <a:pt x="410756" y="19151"/>
                </a:lnTo>
                <a:lnTo>
                  <a:pt x="415531" y="21475"/>
                </a:lnTo>
                <a:lnTo>
                  <a:pt x="418465" y="26327"/>
                </a:lnTo>
                <a:lnTo>
                  <a:pt x="418465" y="4953"/>
                </a:lnTo>
                <a:lnTo>
                  <a:pt x="412686" y="3263"/>
                </a:lnTo>
                <a:lnTo>
                  <a:pt x="405193" y="2514"/>
                </a:lnTo>
                <a:lnTo>
                  <a:pt x="396506" y="2336"/>
                </a:lnTo>
                <a:lnTo>
                  <a:pt x="366522" y="2336"/>
                </a:lnTo>
                <a:lnTo>
                  <a:pt x="366522" y="94335"/>
                </a:lnTo>
                <a:lnTo>
                  <a:pt x="383984" y="94335"/>
                </a:lnTo>
                <a:lnTo>
                  <a:pt x="383984" y="60198"/>
                </a:lnTo>
                <a:lnTo>
                  <a:pt x="399707" y="60198"/>
                </a:lnTo>
                <a:lnTo>
                  <a:pt x="418363" y="94335"/>
                </a:lnTo>
                <a:lnTo>
                  <a:pt x="438480" y="94335"/>
                </a:lnTo>
                <a:close/>
              </a:path>
              <a:path w="522605" h="98425" extrusionOk="0">
                <a:moveTo>
                  <a:pt x="522020" y="78828"/>
                </a:moveTo>
                <a:lnTo>
                  <a:pt x="469112" y="78828"/>
                </a:lnTo>
                <a:lnTo>
                  <a:pt x="469112" y="54203"/>
                </a:lnTo>
                <a:lnTo>
                  <a:pt x="514426" y="54203"/>
                </a:lnTo>
                <a:lnTo>
                  <a:pt x="514426" y="39344"/>
                </a:lnTo>
                <a:lnTo>
                  <a:pt x="469112" y="39344"/>
                </a:lnTo>
                <a:lnTo>
                  <a:pt x="469112" y="17716"/>
                </a:lnTo>
                <a:lnTo>
                  <a:pt x="518680" y="17716"/>
                </a:lnTo>
                <a:lnTo>
                  <a:pt x="518680" y="2336"/>
                </a:lnTo>
                <a:lnTo>
                  <a:pt x="451802" y="2336"/>
                </a:lnTo>
                <a:lnTo>
                  <a:pt x="451802" y="94335"/>
                </a:lnTo>
                <a:lnTo>
                  <a:pt x="522020" y="94335"/>
                </a:lnTo>
                <a:lnTo>
                  <a:pt x="522020" y="78828"/>
                </a:lnTo>
                <a:close/>
              </a:path>
            </a:pathLst>
          </a:custGeom>
          <a:solidFill>
            <a:srgbClr val="1C21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276386" y="223361"/>
            <a:ext cx="8097203" cy="34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300"/>
              <a:buNone/>
              <a:defRPr sz="2100" b="0" i="0">
                <a:solidFill>
                  <a:srgbClr val="1D222C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sldNum" idx="12"/>
          </p:nvPr>
        </p:nvSpPr>
        <p:spPr>
          <a:xfrm>
            <a:off x="8095202" y="4884464"/>
            <a:ext cx="736568" cy="128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38100" lvl="1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38100" lvl="2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38100" lvl="3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38100" lvl="4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38100" lvl="5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8100" lvl="6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8100" lvl="7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38100" lvl="8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7E7E7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Confidential | </a:t>
            </a:r>
            <a:fld id="{00000000-1234-1234-1234-123412341234}" type="slidenum">
              <a:rPr lang="en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with text">
  <p:cSld name="Section with 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>
            <a:spLocks noGrp="1"/>
          </p:cNvSpPr>
          <p:nvPr>
            <p:ph type="title"/>
          </p:nvPr>
        </p:nvSpPr>
        <p:spPr>
          <a:xfrm>
            <a:off x="476250" y="688331"/>
            <a:ext cx="3091725" cy="162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Open Sans"/>
              <a:buNone/>
              <a:defRPr sz="4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28"/>
          <p:cNvSpPr txBox="1">
            <a:spLocks noGrp="1"/>
          </p:cNvSpPr>
          <p:nvPr>
            <p:ph type="body" idx="1"/>
          </p:nvPr>
        </p:nvSpPr>
        <p:spPr>
          <a:xfrm>
            <a:off x="3867150" y="714375"/>
            <a:ext cx="4800600" cy="3018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450">
          <p15:clr>
            <a:srgbClr val="FBAE40"/>
          </p15:clr>
        </p15:guide>
        <p15:guide id="16" orient="horz" pos="279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obj">
  <p:cSld name="OBJECT">
    <p:bg>
      <p:bgPr>
        <a:solidFill>
          <a:schemeClr val="lt2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body" idx="1"/>
          </p:nvPr>
        </p:nvSpPr>
        <p:spPr>
          <a:xfrm>
            <a:off x="720524" y="1087042"/>
            <a:ext cx="7947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65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Char char="+"/>
              <a:defRPr sz="17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2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1" name="Google Shape;161;p29"/>
          <p:cNvCxnSpPr/>
          <p:nvPr/>
        </p:nvCxnSpPr>
        <p:spPr>
          <a:xfrm rot="10800000" flipH="1">
            <a:off x="476250" y="864450"/>
            <a:ext cx="8381925" cy="427905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  <p:sp>
        <p:nvSpPr>
          <p:cNvPr id="162" name="Google Shape;162;p29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0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">
  <p:cSld name="1_Title + Subheading Only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1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0" name="Google Shape;170;p31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 image grid">
  <p:cSld name="1 image grid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3" name="Google Shape;173;p32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32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54204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78" name="Google Shape;178;p32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  <p:sp>
        <p:nvSpPr>
          <p:cNvPr id="179" name="Google Shape;179;p32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_1 column lef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3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3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300" cy="334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Char char="+"/>
              <a:defRPr/>
            </a:lvl1pPr>
            <a:lvl2pPr marL="914400" lvl="1" indent="-2984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1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3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33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1000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4320">
          <p15:clr>
            <a:srgbClr val="FBAE40"/>
          </p15:clr>
        </p15:guide>
        <p15:guide id="3" pos="225">
          <p15:clr>
            <a:srgbClr val="FBAE40"/>
          </p15:clr>
        </p15:guide>
        <p15:guide id="4" pos="1091">
          <p15:clr>
            <a:srgbClr val="FBAE40"/>
          </p15:clr>
        </p15:guide>
        <p15:guide id="5" pos="1226">
          <p15:clr>
            <a:srgbClr val="FBAE40"/>
          </p15:clr>
        </p15:guide>
        <p15:guide id="6" pos="2093">
          <p15:clr>
            <a:srgbClr val="FBAE40"/>
          </p15:clr>
        </p15:guide>
        <p15:guide id="7" pos="2227">
          <p15:clr>
            <a:srgbClr val="FBAE40"/>
          </p15:clr>
        </p15:guide>
        <p15:guide id="8" pos="3094">
          <p15:clr>
            <a:srgbClr val="FBAE40"/>
          </p15:clr>
        </p15:guide>
        <p15:guide id="9" pos="3229">
          <p15:clr>
            <a:srgbClr val="FBAE40"/>
          </p15:clr>
        </p15:guide>
        <p15:guide id="10" pos="4095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2430">
          <p15:clr>
            <a:srgbClr val="FBAE40"/>
          </p15:clr>
        </p15:guide>
        <p15:guide id="13" orient="horz" pos="135">
          <p15:clr>
            <a:srgbClr val="FBAE40"/>
          </p15:clr>
        </p15:guide>
        <p15:guide id="14" orient="horz" pos="220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">
  <p:cSld name="Title + Subheading Only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34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>
  <p:cSld name="Agenda">
    <p:bg>
      <p:bgPr>
        <a:solidFill>
          <a:schemeClr val="lt2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5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body" idx="1"/>
          </p:nvPr>
        </p:nvSpPr>
        <p:spPr>
          <a:xfrm>
            <a:off x="720524" y="1087042"/>
            <a:ext cx="7947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65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Char char="+"/>
              <a:defRPr sz="17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3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96" name="Google Shape;196;p35"/>
          <p:cNvCxnSpPr/>
          <p:nvPr/>
        </p:nvCxnSpPr>
        <p:spPr>
          <a:xfrm rot="10800000" flipH="1">
            <a:off x="476250" y="864450"/>
            <a:ext cx="8381925" cy="427905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  <p:sp>
        <p:nvSpPr>
          <p:cNvPr id="197" name="Google Shape;197;p35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left">
  <p:cSld name="2 columns lef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7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49597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7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37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9" name="Google Shape;209;p37"/>
          <p:cNvSpPr txBox="1">
            <a:spLocks noGrp="1"/>
          </p:cNvSpPr>
          <p:nvPr>
            <p:ph type="body" idx="2"/>
          </p:nvPr>
        </p:nvSpPr>
        <p:spPr>
          <a:xfrm>
            <a:off x="38671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37"/>
          <p:cNvSpPr>
            <a:spLocks noGrp="1"/>
          </p:cNvSpPr>
          <p:nvPr>
            <p:ph type="pic" idx="3"/>
          </p:nvPr>
        </p:nvSpPr>
        <p:spPr>
          <a:xfrm>
            <a:off x="7731367" y="422843"/>
            <a:ext cx="936450" cy="93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1 column">
  <p:cSld name="Side heading 1 colum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75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8"/>
          <p:cNvSpPr txBox="1">
            <a:spLocks noGrp="1"/>
          </p:cNvSpPr>
          <p:nvPr>
            <p:ph type="body" idx="1"/>
          </p:nvPr>
        </p:nvSpPr>
        <p:spPr>
          <a:xfrm>
            <a:off x="2897981" y="1087042"/>
            <a:ext cx="57696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3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16" name="Google Shape;216;p38"/>
          <p:cNvCxnSpPr/>
          <p:nvPr/>
        </p:nvCxnSpPr>
        <p:spPr>
          <a:xfrm>
            <a:off x="476250" y="1135453"/>
            <a:ext cx="903375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7" name="Google Shape;217;p38"/>
          <p:cNvSpPr txBox="1">
            <a:spLocks noGrp="1"/>
          </p:cNvSpPr>
          <p:nvPr>
            <p:ph type="body" idx="2"/>
          </p:nvPr>
        </p:nvSpPr>
        <p:spPr>
          <a:xfrm>
            <a:off x="478272" y="1287493"/>
            <a:ext cx="2133900" cy="314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2 columns">
  <p:cSld name="Side heading 2 columns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75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3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2" name="Google Shape;222;p39"/>
          <p:cNvCxnSpPr/>
          <p:nvPr/>
        </p:nvCxnSpPr>
        <p:spPr>
          <a:xfrm>
            <a:off x="476250" y="1135453"/>
            <a:ext cx="903375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3" name="Google Shape;223;p39"/>
          <p:cNvSpPr txBox="1">
            <a:spLocks noGrp="1"/>
          </p:cNvSpPr>
          <p:nvPr>
            <p:ph type="body" idx="1"/>
          </p:nvPr>
        </p:nvSpPr>
        <p:spPr>
          <a:xfrm>
            <a:off x="478272" y="1287493"/>
            <a:ext cx="2133900" cy="314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39"/>
          <p:cNvSpPr txBox="1">
            <a:spLocks noGrp="1"/>
          </p:cNvSpPr>
          <p:nvPr>
            <p:ph type="body" idx="2"/>
          </p:nvPr>
        </p:nvSpPr>
        <p:spPr>
          <a:xfrm>
            <a:off x="2904451" y="1087042"/>
            <a:ext cx="27308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39"/>
          <p:cNvSpPr txBox="1">
            <a:spLocks noGrp="1"/>
          </p:cNvSpPr>
          <p:nvPr>
            <p:ph type="body" idx="3"/>
          </p:nvPr>
        </p:nvSpPr>
        <p:spPr>
          <a:xfrm>
            <a:off x="5927425" y="1087042"/>
            <a:ext cx="27308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object">
  <p:cSld name="Text +objec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0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49597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0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40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4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1" name="Google Shape;231;p40"/>
          <p:cNvSpPr txBox="1">
            <a:spLocks noGrp="1"/>
          </p:cNvSpPr>
          <p:nvPr>
            <p:ph type="body" idx="2"/>
          </p:nvPr>
        </p:nvSpPr>
        <p:spPr>
          <a:xfrm>
            <a:off x="3867150" y="1087042"/>
            <a:ext cx="48006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right">
  <p:cSld name="1 column right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1"/>
          <p:cNvSpPr txBox="1">
            <a:spLocks noGrp="1"/>
          </p:cNvSpPr>
          <p:nvPr>
            <p:ph type="title"/>
          </p:nvPr>
        </p:nvSpPr>
        <p:spPr>
          <a:xfrm>
            <a:off x="1687116" y="285750"/>
            <a:ext cx="698062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1"/>
          <p:cNvSpPr txBox="1">
            <a:spLocks noGrp="1"/>
          </p:cNvSpPr>
          <p:nvPr>
            <p:ph type="body" idx="1"/>
          </p:nvPr>
        </p:nvSpPr>
        <p:spPr>
          <a:xfrm>
            <a:off x="1687116" y="1087042"/>
            <a:ext cx="60723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41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1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7" name="Google Shape;237;p41"/>
          <p:cNvSpPr>
            <a:spLocks noGrp="1"/>
          </p:cNvSpPr>
          <p:nvPr>
            <p:ph type="pic" idx="2"/>
          </p:nvPr>
        </p:nvSpPr>
        <p:spPr>
          <a:xfrm>
            <a:off x="476250" y="422843"/>
            <a:ext cx="936450" cy="93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right">
  <p:cSld name="2 columns right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>
            <a:spLocks noGrp="1"/>
          </p:cNvSpPr>
          <p:nvPr>
            <p:ph type="title"/>
          </p:nvPr>
        </p:nvSpPr>
        <p:spPr>
          <a:xfrm>
            <a:off x="1687116" y="285750"/>
            <a:ext cx="698062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2"/>
          <p:cNvSpPr txBox="1">
            <a:spLocks noGrp="1"/>
          </p:cNvSpPr>
          <p:nvPr>
            <p:ph type="body" idx="1"/>
          </p:nvPr>
        </p:nvSpPr>
        <p:spPr>
          <a:xfrm>
            <a:off x="1687116" y="1087042"/>
            <a:ext cx="33468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4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42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3" name="Google Shape;243;p42"/>
          <p:cNvSpPr>
            <a:spLocks noGrp="1"/>
          </p:cNvSpPr>
          <p:nvPr>
            <p:ph type="pic" idx="2"/>
          </p:nvPr>
        </p:nvSpPr>
        <p:spPr>
          <a:xfrm>
            <a:off x="476250" y="422843"/>
            <a:ext cx="936450" cy="9396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42"/>
          <p:cNvSpPr txBox="1">
            <a:spLocks noGrp="1"/>
          </p:cNvSpPr>
          <p:nvPr>
            <p:ph type="body" idx="3"/>
          </p:nvPr>
        </p:nvSpPr>
        <p:spPr>
          <a:xfrm>
            <a:off x="5320904" y="1087042"/>
            <a:ext cx="33468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nly">
  <p:cSld name="Table only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maller image grid ">
  <p:cSld name="Smaller image grid 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4"/>
          <p:cNvSpPr/>
          <p:nvPr/>
        </p:nvSpPr>
        <p:spPr>
          <a:xfrm>
            <a:off x="5562600" y="0"/>
            <a:ext cx="3581325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" name="Google Shape;251;p44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48006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4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48006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44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4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5" name="Google Shape;255;p44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alf-space image grid ">
  <p:cSld name="Half-space image grid 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5"/>
          <p:cNvSpPr/>
          <p:nvPr/>
        </p:nvSpPr>
        <p:spPr>
          <a:xfrm>
            <a:off x="4714877" y="0"/>
            <a:ext cx="4429125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" name="Google Shape;258;p45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39528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5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9528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0" name="Google Shape;260;p4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2" name="Google Shape;262;p45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 image grid">
  <p:cSld name="3 image grid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6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" name="Google Shape;265;p46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46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7" name="Google Shape;267;p46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68" name="Google Shape;268;p46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  <p:sp>
        <p:nvSpPr>
          <p:cNvPr id="269" name="Google Shape;269;p46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6"/>
          <p:cNvSpPr>
            <a:spLocks noGrp="1"/>
          </p:cNvSpPr>
          <p:nvPr>
            <p:ph type="pic" idx="3"/>
          </p:nvPr>
        </p:nvSpPr>
        <p:spPr>
          <a:xfrm>
            <a:off x="6000750" y="411956"/>
            <a:ext cx="2658375" cy="1959750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46"/>
          <p:cNvSpPr>
            <a:spLocks noGrp="1"/>
          </p:cNvSpPr>
          <p:nvPr>
            <p:ph type="pic" idx="4"/>
          </p:nvPr>
        </p:nvSpPr>
        <p:spPr>
          <a:xfrm>
            <a:off x="6000750" y="2466975"/>
            <a:ext cx="2658375" cy="1959750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4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6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 image grid">
  <p:cSld name="2 image grid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7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" name="Google Shape;276;p47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4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47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79" name="Google Shape;279;p47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  <p:sp>
        <p:nvSpPr>
          <p:cNvPr id="280" name="Google Shape;280;p47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47"/>
          <p:cNvSpPr>
            <a:spLocks noGrp="1"/>
          </p:cNvSpPr>
          <p:nvPr>
            <p:ph type="pic" idx="3"/>
          </p:nvPr>
        </p:nvSpPr>
        <p:spPr>
          <a:xfrm>
            <a:off x="6000750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sp>
        <p:nvSpPr>
          <p:cNvPr id="282" name="Google Shape;282;p47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47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and caption">
  <p:cSld name="Table and caption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8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" name="Google Shape;286;p48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4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9" name="Google Shape;289;p48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290" name="Google Shape;290;p48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  <p:sp>
        <p:nvSpPr>
          <p:cNvPr id="291" name="Google Shape;291;p48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4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">
  <p:cSld name="Icons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0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50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5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50"/>
          <p:cNvSpPr>
            <a:spLocks noGrp="1"/>
          </p:cNvSpPr>
          <p:nvPr>
            <p:ph type="pic" idx="2"/>
          </p:nvPr>
        </p:nvSpPr>
        <p:spPr>
          <a:xfrm>
            <a:off x="476250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50"/>
          <p:cNvSpPr>
            <a:spLocks noGrp="1"/>
          </p:cNvSpPr>
          <p:nvPr>
            <p:ph type="pic" idx="3"/>
          </p:nvPr>
        </p:nvSpPr>
        <p:spPr>
          <a:xfrm>
            <a:off x="476250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50"/>
          <p:cNvSpPr>
            <a:spLocks noGrp="1"/>
          </p:cNvSpPr>
          <p:nvPr>
            <p:ph type="pic" idx="4"/>
          </p:nvPr>
        </p:nvSpPr>
        <p:spPr>
          <a:xfrm>
            <a:off x="476250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50"/>
          <p:cNvSpPr>
            <a:spLocks noGrp="1"/>
          </p:cNvSpPr>
          <p:nvPr>
            <p:ph type="pic" idx="5"/>
          </p:nvPr>
        </p:nvSpPr>
        <p:spPr>
          <a:xfrm>
            <a:off x="1659731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50"/>
          <p:cNvSpPr>
            <a:spLocks noGrp="1"/>
          </p:cNvSpPr>
          <p:nvPr>
            <p:ph type="pic" idx="6"/>
          </p:nvPr>
        </p:nvSpPr>
        <p:spPr>
          <a:xfrm>
            <a:off x="1659731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50"/>
          <p:cNvSpPr>
            <a:spLocks noGrp="1"/>
          </p:cNvSpPr>
          <p:nvPr>
            <p:ph type="pic" idx="7"/>
          </p:nvPr>
        </p:nvSpPr>
        <p:spPr>
          <a:xfrm>
            <a:off x="1659731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50"/>
          <p:cNvSpPr>
            <a:spLocks noGrp="1"/>
          </p:cNvSpPr>
          <p:nvPr>
            <p:ph type="pic" idx="8"/>
          </p:nvPr>
        </p:nvSpPr>
        <p:spPr>
          <a:xfrm>
            <a:off x="2843213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50"/>
          <p:cNvSpPr>
            <a:spLocks noGrp="1"/>
          </p:cNvSpPr>
          <p:nvPr>
            <p:ph type="pic" idx="9"/>
          </p:nvPr>
        </p:nvSpPr>
        <p:spPr>
          <a:xfrm>
            <a:off x="2843213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50"/>
          <p:cNvSpPr>
            <a:spLocks noGrp="1"/>
          </p:cNvSpPr>
          <p:nvPr>
            <p:ph type="pic" idx="13"/>
          </p:nvPr>
        </p:nvSpPr>
        <p:spPr>
          <a:xfrm>
            <a:off x="2843213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8" name="Google Shape;308;p50"/>
          <p:cNvSpPr>
            <a:spLocks noGrp="1"/>
          </p:cNvSpPr>
          <p:nvPr>
            <p:ph type="pic" idx="14"/>
          </p:nvPr>
        </p:nvSpPr>
        <p:spPr>
          <a:xfrm>
            <a:off x="4026694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50"/>
          <p:cNvSpPr>
            <a:spLocks noGrp="1"/>
          </p:cNvSpPr>
          <p:nvPr>
            <p:ph type="pic" idx="15"/>
          </p:nvPr>
        </p:nvSpPr>
        <p:spPr>
          <a:xfrm>
            <a:off x="4026694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50"/>
          <p:cNvSpPr>
            <a:spLocks noGrp="1"/>
          </p:cNvSpPr>
          <p:nvPr>
            <p:ph type="pic" idx="16"/>
          </p:nvPr>
        </p:nvSpPr>
        <p:spPr>
          <a:xfrm>
            <a:off x="4026694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50"/>
          <p:cNvSpPr>
            <a:spLocks noGrp="1"/>
          </p:cNvSpPr>
          <p:nvPr>
            <p:ph type="pic" idx="17"/>
          </p:nvPr>
        </p:nvSpPr>
        <p:spPr>
          <a:xfrm>
            <a:off x="5210175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50"/>
          <p:cNvSpPr>
            <a:spLocks noGrp="1"/>
          </p:cNvSpPr>
          <p:nvPr>
            <p:ph type="pic" idx="18"/>
          </p:nvPr>
        </p:nvSpPr>
        <p:spPr>
          <a:xfrm>
            <a:off x="5210175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50"/>
          <p:cNvSpPr>
            <a:spLocks noGrp="1"/>
          </p:cNvSpPr>
          <p:nvPr>
            <p:ph type="pic" idx="19"/>
          </p:nvPr>
        </p:nvSpPr>
        <p:spPr>
          <a:xfrm>
            <a:off x="5210175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50"/>
          <p:cNvSpPr>
            <a:spLocks noGrp="1"/>
          </p:cNvSpPr>
          <p:nvPr>
            <p:ph type="pic" idx="20"/>
          </p:nvPr>
        </p:nvSpPr>
        <p:spPr>
          <a:xfrm>
            <a:off x="6393656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50"/>
          <p:cNvSpPr>
            <a:spLocks noGrp="1"/>
          </p:cNvSpPr>
          <p:nvPr>
            <p:ph type="pic" idx="21"/>
          </p:nvPr>
        </p:nvSpPr>
        <p:spPr>
          <a:xfrm>
            <a:off x="6393656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50"/>
          <p:cNvSpPr>
            <a:spLocks noGrp="1"/>
          </p:cNvSpPr>
          <p:nvPr>
            <p:ph type="pic" idx="22"/>
          </p:nvPr>
        </p:nvSpPr>
        <p:spPr>
          <a:xfrm>
            <a:off x="6393656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50"/>
          <p:cNvSpPr>
            <a:spLocks noGrp="1"/>
          </p:cNvSpPr>
          <p:nvPr>
            <p:ph type="pic" idx="23"/>
          </p:nvPr>
        </p:nvSpPr>
        <p:spPr>
          <a:xfrm>
            <a:off x="7577138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8" name="Google Shape;318;p50"/>
          <p:cNvSpPr>
            <a:spLocks noGrp="1"/>
          </p:cNvSpPr>
          <p:nvPr>
            <p:ph type="pic" idx="24"/>
          </p:nvPr>
        </p:nvSpPr>
        <p:spPr>
          <a:xfrm>
            <a:off x="7577138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319" name="Google Shape;319;p50"/>
          <p:cNvSpPr>
            <a:spLocks noGrp="1"/>
          </p:cNvSpPr>
          <p:nvPr>
            <p:ph type="pic" idx="25"/>
          </p:nvPr>
        </p:nvSpPr>
        <p:spPr>
          <a:xfrm>
            <a:off x="7577138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25" cy="572625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25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4pPr>
            <a:lvl5pPr marL="2286000" lvl="4" indent="-317500">
              <a:spcBef>
                <a:spcPts val="19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3" name="Google Shape;323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75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 1">
  <p:cSld name="1 column left 1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52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300" cy="3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7" name="Google Shape;327;p5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52"/>
          <p:cNvSpPr txBox="1">
            <a:spLocks noGrp="1"/>
          </p:cNvSpPr>
          <p:nvPr>
            <p:ph type="sldNum" idx="12"/>
          </p:nvPr>
        </p:nvSpPr>
        <p:spPr>
          <a:xfrm>
            <a:off x="8383484" y="4758930"/>
            <a:ext cx="2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9" name="Google Shape;329;p52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100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4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4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5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 1">
  <p:cSld name="1_1 column left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5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3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55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300" cy="334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Char char="+"/>
              <a:defRPr/>
            </a:lvl1pPr>
            <a:lvl2pPr marL="914400" lvl="1" indent="-2984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1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344" name="Google Shape;344;p5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6" name="Google Shape;346;p55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1000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4320">
          <p15:clr>
            <a:srgbClr val="FBAE40"/>
          </p15:clr>
        </p15:guide>
        <p15:guide id="3" pos="225">
          <p15:clr>
            <a:srgbClr val="FBAE40"/>
          </p15:clr>
        </p15:guide>
        <p15:guide id="4" pos="1091">
          <p15:clr>
            <a:srgbClr val="FBAE40"/>
          </p15:clr>
        </p15:guide>
        <p15:guide id="5" pos="1226">
          <p15:clr>
            <a:srgbClr val="FBAE40"/>
          </p15:clr>
        </p15:guide>
        <p15:guide id="6" pos="2093">
          <p15:clr>
            <a:srgbClr val="FBAE40"/>
          </p15:clr>
        </p15:guide>
        <p15:guide id="7" pos="2227">
          <p15:clr>
            <a:srgbClr val="FBAE40"/>
          </p15:clr>
        </p15:guide>
        <p15:guide id="8" pos="3094">
          <p15:clr>
            <a:srgbClr val="FBAE40"/>
          </p15:clr>
        </p15:guide>
        <p15:guide id="9" pos="3229">
          <p15:clr>
            <a:srgbClr val="FBAE40"/>
          </p15:clr>
        </p15:guide>
        <p15:guide id="10" pos="4095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2430">
          <p15:clr>
            <a:srgbClr val="FBAE40"/>
          </p15:clr>
        </p15:guide>
        <p15:guide id="13" orient="horz" pos="135">
          <p15:clr>
            <a:srgbClr val="FBAE40"/>
          </p15:clr>
        </p15:guide>
        <p15:guide id="14" orient="horz" pos="220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">
  <p:cSld name="1_Intro 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75" cy="43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56"/>
          <p:cNvSpPr txBox="1">
            <a:spLocks noGrp="1"/>
          </p:cNvSpPr>
          <p:nvPr>
            <p:ph type="body" idx="1"/>
          </p:nvPr>
        </p:nvSpPr>
        <p:spPr>
          <a:xfrm>
            <a:off x="2613716" y="1087042"/>
            <a:ext cx="4842000" cy="334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Char char="+"/>
              <a:defRPr/>
            </a:lvl1pPr>
            <a:lvl2pPr marL="914400" lvl="1" indent="-2984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1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350" name="Google Shape;350;p56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6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2" name="Google Shape;352;p56"/>
          <p:cNvSpPr>
            <a:spLocks noGrp="1"/>
          </p:cNvSpPr>
          <p:nvPr>
            <p:ph type="pic" idx="2"/>
          </p:nvPr>
        </p:nvSpPr>
        <p:spPr>
          <a:xfrm>
            <a:off x="476250" y="1085850"/>
            <a:ext cx="1833525" cy="1833525"/>
          </a:xfrm>
          <a:prstGeom prst="ellipse">
            <a:avLst/>
          </a:prstGeom>
          <a:noFill/>
          <a:ln>
            <a:noFill/>
          </a:ln>
        </p:spPr>
      </p:sp>
      <p:sp>
        <p:nvSpPr>
          <p:cNvPr id="353" name="Google Shape;353;p56"/>
          <p:cNvSpPr txBox="1">
            <a:spLocks noGrp="1"/>
          </p:cNvSpPr>
          <p:nvPr>
            <p:ph type="body" idx="3"/>
          </p:nvPr>
        </p:nvSpPr>
        <p:spPr>
          <a:xfrm>
            <a:off x="476250" y="2984897"/>
            <a:ext cx="1833525" cy="5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 b="1"/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4320">
          <p15:clr>
            <a:srgbClr val="FBAE40"/>
          </p15:clr>
        </p15:guide>
        <p15:guide id="3" pos="225">
          <p15:clr>
            <a:srgbClr val="FBAE40"/>
          </p15:clr>
        </p15:guide>
        <p15:guide id="4" pos="662">
          <p15:clr>
            <a:srgbClr val="FBAE40"/>
          </p15:clr>
        </p15:guide>
        <p15:guide id="5" pos="797">
          <p15:clr>
            <a:srgbClr val="FBAE40"/>
          </p15:clr>
        </p15:guide>
        <p15:guide id="6" pos="1234">
          <p15:clr>
            <a:srgbClr val="FBAE40"/>
          </p15:clr>
        </p15:guide>
        <p15:guide id="7" pos="1369">
          <p15:clr>
            <a:srgbClr val="FBAE40"/>
          </p15:clr>
        </p15:guide>
        <p15:guide id="8" pos="1806">
          <p15:clr>
            <a:srgbClr val="FBAE40"/>
          </p15:clr>
        </p15:guide>
        <p15:guide id="9" pos="1941">
          <p15:clr>
            <a:srgbClr val="FBAE40"/>
          </p15:clr>
        </p15:guide>
        <p15:guide id="10" pos="2378">
          <p15:clr>
            <a:srgbClr val="FBAE40"/>
          </p15:clr>
        </p15:guide>
        <p15:guide id="11" pos="2513">
          <p15:clr>
            <a:srgbClr val="FBAE40"/>
          </p15:clr>
        </p15:guide>
        <p15:guide id="12" pos="2951">
          <p15:clr>
            <a:srgbClr val="FBAE40"/>
          </p15:clr>
        </p15:guide>
        <p15:guide id="13" pos="3085">
          <p15:clr>
            <a:srgbClr val="FBAE40"/>
          </p15:clr>
        </p15:guide>
        <p15:guide id="14" pos="3523">
          <p15:clr>
            <a:srgbClr val="FBAE40"/>
          </p15:clr>
        </p15:guide>
        <p15:guide id="15" pos="3658">
          <p15:clr>
            <a:srgbClr val="FBAE40"/>
          </p15:clr>
        </p15:guide>
        <p15:guide id="16" pos="4095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2430">
          <p15:clr>
            <a:srgbClr val="FBAE40"/>
          </p15:clr>
        </p15:guide>
        <p15:guide id="19" orient="horz" pos="135">
          <p15:clr>
            <a:srgbClr val="FBAE40"/>
          </p15:clr>
        </p15:guide>
        <p15:guide id="20" orient="horz" pos="2205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 column lef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7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3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7" name="Google Shape;357;p57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5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9" name="Google Shape;359;p57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1000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with text">
  <p:cSld name="Section with text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8"/>
          <p:cNvSpPr txBox="1">
            <a:spLocks noGrp="1"/>
          </p:cNvSpPr>
          <p:nvPr>
            <p:ph type="title"/>
          </p:nvPr>
        </p:nvSpPr>
        <p:spPr>
          <a:xfrm>
            <a:off x="476250" y="688331"/>
            <a:ext cx="3091725" cy="162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Open Sans"/>
              <a:buNone/>
              <a:defRPr sz="4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5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5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4" name="Google Shape;364;p58"/>
          <p:cNvSpPr txBox="1">
            <a:spLocks noGrp="1"/>
          </p:cNvSpPr>
          <p:nvPr>
            <p:ph type="body" idx="1"/>
          </p:nvPr>
        </p:nvSpPr>
        <p:spPr>
          <a:xfrm>
            <a:off x="3867150" y="714375"/>
            <a:ext cx="4800600" cy="3018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450">
          <p15:clr>
            <a:srgbClr val="FBAE40"/>
          </p15:clr>
        </p15:guide>
        <p15:guide id="16" orient="horz" pos="279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9"/>
          <p:cNvSpPr>
            <a:spLocks noGrp="1"/>
          </p:cNvSpPr>
          <p:nvPr>
            <p:ph type="pic" idx="2"/>
          </p:nvPr>
        </p:nvSpPr>
        <p:spPr>
          <a:xfrm>
            <a:off x="1" y="0"/>
            <a:ext cx="9144000" cy="2571750"/>
          </a:xfrm>
          <a:prstGeom prst="rect">
            <a:avLst/>
          </a:prstGeom>
          <a:solidFill>
            <a:srgbClr val="016C80"/>
          </a:solidFill>
          <a:ln>
            <a:noFill/>
          </a:ln>
        </p:spPr>
      </p:sp>
      <p:sp>
        <p:nvSpPr>
          <p:cNvPr id="367" name="Google Shape;367;p5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68" name="Google Shape;368;p5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obj">
  <p:cSld name="OBJECT">
    <p:bg>
      <p:bgPr>
        <a:solidFill>
          <a:schemeClr val="lt2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60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60"/>
          <p:cNvSpPr txBox="1">
            <a:spLocks noGrp="1"/>
          </p:cNvSpPr>
          <p:nvPr>
            <p:ph type="body" idx="1"/>
          </p:nvPr>
        </p:nvSpPr>
        <p:spPr>
          <a:xfrm>
            <a:off x="720524" y="1087042"/>
            <a:ext cx="7947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65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Char char="+"/>
              <a:defRPr sz="17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4" name="Google Shape;374;p60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6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76" name="Google Shape;376;p60"/>
          <p:cNvCxnSpPr/>
          <p:nvPr/>
        </p:nvCxnSpPr>
        <p:spPr>
          <a:xfrm rot="10800000" flipH="1">
            <a:off x="476250" y="864600"/>
            <a:ext cx="8382000" cy="427890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377" name="Google Shape;377;p60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left">
  <p:cSld name="2 columns left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1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49597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61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1" name="Google Shape;381;p61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61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3" name="Google Shape;383;p61"/>
          <p:cNvSpPr txBox="1">
            <a:spLocks noGrp="1"/>
          </p:cNvSpPr>
          <p:nvPr>
            <p:ph type="body" idx="2"/>
          </p:nvPr>
        </p:nvSpPr>
        <p:spPr>
          <a:xfrm>
            <a:off x="38671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4" name="Google Shape;384;p61"/>
          <p:cNvSpPr>
            <a:spLocks noGrp="1"/>
          </p:cNvSpPr>
          <p:nvPr>
            <p:ph type="pic" idx="3"/>
          </p:nvPr>
        </p:nvSpPr>
        <p:spPr>
          <a:xfrm>
            <a:off x="7731367" y="422843"/>
            <a:ext cx="936450" cy="93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1 column">
  <p:cSld name="Side heading 1 column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2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75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62"/>
          <p:cNvSpPr txBox="1">
            <a:spLocks noGrp="1"/>
          </p:cNvSpPr>
          <p:nvPr>
            <p:ph type="body" idx="1"/>
          </p:nvPr>
        </p:nvSpPr>
        <p:spPr>
          <a:xfrm>
            <a:off x="2897981" y="1087042"/>
            <a:ext cx="57696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8" name="Google Shape;388;p6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62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90" name="Google Shape;390;p62"/>
          <p:cNvCxnSpPr/>
          <p:nvPr/>
        </p:nvCxnSpPr>
        <p:spPr>
          <a:xfrm>
            <a:off x="476250" y="1135453"/>
            <a:ext cx="903375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91" name="Google Shape;391;p62"/>
          <p:cNvSpPr txBox="1">
            <a:spLocks noGrp="1"/>
          </p:cNvSpPr>
          <p:nvPr>
            <p:ph type="body" idx="2"/>
          </p:nvPr>
        </p:nvSpPr>
        <p:spPr>
          <a:xfrm>
            <a:off x="478272" y="1287493"/>
            <a:ext cx="2133900" cy="314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2 columns">
  <p:cSld name="Side heading 2 columns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3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75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6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6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96" name="Google Shape;396;p63"/>
          <p:cNvCxnSpPr/>
          <p:nvPr/>
        </p:nvCxnSpPr>
        <p:spPr>
          <a:xfrm>
            <a:off x="476250" y="1135453"/>
            <a:ext cx="903375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97" name="Google Shape;397;p63"/>
          <p:cNvSpPr txBox="1">
            <a:spLocks noGrp="1"/>
          </p:cNvSpPr>
          <p:nvPr>
            <p:ph type="body" idx="1"/>
          </p:nvPr>
        </p:nvSpPr>
        <p:spPr>
          <a:xfrm>
            <a:off x="478272" y="1287493"/>
            <a:ext cx="2133900" cy="314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8" name="Google Shape;398;p63"/>
          <p:cNvSpPr txBox="1">
            <a:spLocks noGrp="1"/>
          </p:cNvSpPr>
          <p:nvPr>
            <p:ph type="body" idx="2"/>
          </p:nvPr>
        </p:nvSpPr>
        <p:spPr>
          <a:xfrm>
            <a:off x="2904451" y="1087042"/>
            <a:ext cx="27308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9" name="Google Shape;399;p63"/>
          <p:cNvSpPr txBox="1">
            <a:spLocks noGrp="1"/>
          </p:cNvSpPr>
          <p:nvPr>
            <p:ph type="body" idx="3"/>
          </p:nvPr>
        </p:nvSpPr>
        <p:spPr>
          <a:xfrm>
            <a:off x="5927425" y="1087042"/>
            <a:ext cx="27308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object">
  <p:cSld name="Text +objec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4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49597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64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64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6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5" name="Google Shape;405;p64"/>
          <p:cNvSpPr txBox="1">
            <a:spLocks noGrp="1"/>
          </p:cNvSpPr>
          <p:nvPr>
            <p:ph type="body" idx="2"/>
          </p:nvPr>
        </p:nvSpPr>
        <p:spPr>
          <a:xfrm>
            <a:off x="3867150" y="1087042"/>
            <a:ext cx="48006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right">
  <p:cSld name="1 column righ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5"/>
          <p:cNvSpPr txBox="1">
            <a:spLocks noGrp="1"/>
          </p:cNvSpPr>
          <p:nvPr>
            <p:ph type="title"/>
          </p:nvPr>
        </p:nvSpPr>
        <p:spPr>
          <a:xfrm>
            <a:off x="1687116" y="285750"/>
            <a:ext cx="698062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65"/>
          <p:cNvSpPr txBox="1">
            <a:spLocks noGrp="1"/>
          </p:cNvSpPr>
          <p:nvPr>
            <p:ph type="body" idx="1"/>
          </p:nvPr>
        </p:nvSpPr>
        <p:spPr>
          <a:xfrm>
            <a:off x="1687116" y="1087042"/>
            <a:ext cx="60723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6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6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1" name="Google Shape;411;p65"/>
          <p:cNvSpPr>
            <a:spLocks noGrp="1"/>
          </p:cNvSpPr>
          <p:nvPr>
            <p:ph type="pic" idx="2"/>
          </p:nvPr>
        </p:nvSpPr>
        <p:spPr>
          <a:xfrm>
            <a:off x="476250" y="422843"/>
            <a:ext cx="936450" cy="93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right">
  <p:cSld name="2 columns right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6"/>
          <p:cNvSpPr txBox="1">
            <a:spLocks noGrp="1"/>
          </p:cNvSpPr>
          <p:nvPr>
            <p:ph type="title"/>
          </p:nvPr>
        </p:nvSpPr>
        <p:spPr>
          <a:xfrm>
            <a:off x="1687116" y="285750"/>
            <a:ext cx="698062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66"/>
          <p:cNvSpPr txBox="1">
            <a:spLocks noGrp="1"/>
          </p:cNvSpPr>
          <p:nvPr>
            <p:ph type="body" idx="1"/>
          </p:nvPr>
        </p:nvSpPr>
        <p:spPr>
          <a:xfrm>
            <a:off x="1687116" y="1087042"/>
            <a:ext cx="33468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66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66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7" name="Google Shape;417;p66"/>
          <p:cNvSpPr>
            <a:spLocks noGrp="1"/>
          </p:cNvSpPr>
          <p:nvPr>
            <p:ph type="pic" idx="2"/>
          </p:nvPr>
        </p:nvSpPr>
        <p:spPr>
          <a:xfrm>
            <a:off x="476250" y="422843"/>
            <a:ext cx="936450" cy="939600"/>
          </a:xfrm>
          <a:prstGeom prst="rect">
            <a:avLst/>
          </a:prstGeom>
          <a:noFill/>
          <a:ln>
            <a:noFill/>
          </a:ln>
        </p:spPr>
      </p:sp>
      <p:sp>
        <p:nvSpPr>
          <p:cNvPr id="418" name="Google Shape;418;p66"/>
          <p:cNvSpPr txBox="1">
            <a:spLocks noGrp="1"/>
          </p:cNvSpPr>
          <p:nvPr>
            <p:ph type="body" idx="3"/>
          </p:nvPr>
        </p:nvSpPr>
        <p:spPr>
          <a:xfrm>
            <a:off x="5320904" y="1087042"/>
            <a:ext cx="33468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nly">
  <p:cSld name="Table only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7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67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maller image grid ">
  <p:cSld name="Smaller image grid 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8"/>
          <p:cNvSpPr/>
          <p:nvPr/>
        </p:nvSpPr>
        <p:spPr>
          <a:xfrm>
            <a:off x="5562600" y="0"/>
            <a:ext cx="3581325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5" name="Google Shape;425;p68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48006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68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48006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7" name="Google Shape;427;p6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29" name="Google Shape;429;p68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alf-space image grid ">
  <p:cSld name="Half-space image grid 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9"/>
          <p:cNvSpPr/>
          <p:nvPr/>
        </p:nvSpPr>
        <p:spPr>
          <a:xfrm>
            <a:off x="4714877" y="0"/>
            <a:ext cx="4429125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2" name="Google Shape;432;p69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39528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69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9528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4" name="Google Shape;434;p6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6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36" name="Google Shape;436;p69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 image grid">
  <p:cSld name="3 image grid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70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9" name="Google Shape;439;p70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7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1" name="Google Shape;441;p70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42" name="Google Shape;442;p70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443" name="Google Shape;443;p70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70"/>
          <p:cNvSpPr>
            <a:spLocks noGrp="1"/>
          </p:cNvSpPr>
          <p:nvPr>
            <p:ph type="pic" idx="3"/>
          </p:nvPr>
        </p:nvSpPr>
        <p:spPr>
          <a:xfrm>
            <a:off x="6000750" y="411956"/>
            <a:ext cx="2658375" cy="1959750"/>
          </a:xfrm>
          <a:prstGeom prst="rect">
            <a:avLst/>
          </a:prstGeom>
          <a:noFill/>
          <a:ln>
            <a:noFill/>
          </a:ln>
        </p:spPr>
      </p:sp>
      <p:sp>
        <p:nvSpPr>
          <p:cNvPr id="445" name="Google Shape;445;p70"/>
          <p:cNvSpPr>
            <a:spLocks noGrp="1"/>
          </p:cNvSpPr>
          <p:nvPr>
            <p:ph type="pic" idx="4"/>
          </p:nvPr>
        </p:nvSpPr>
        <p:spPr>
          <a:xfrm>
            <a:off x="6000750" y="2466975"/>
            <a:ext cx="2658375" cy="195975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70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70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 image grid">
  <p:cSld name="2 image grid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1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0" name="Google Shape;450;p71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71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2" name="Google Shape;452;p71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53" name="Google Shape;453;p71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454" name="Google Shape;454;p71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71"/>
          <p:cNvSpPr>
            <a:spLocks noGrp="1"/>
          </p:cNvSpPr>
          <p:nvPr>
            <p:ph type="pic" idx="3"/>
          </p:nvPr>
        </p:nvSpPr>
        <p:spPr>
          <a:xfrm>
            <a:off x="6000750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sp>
        <p:nvSpPr>
          <p:cNvPr id="456" name="Google Shape;456;p71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7" name="Google Shape;457;p71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 image grid">
  <p:cSld name="1 image grid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2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0" name="Google Shape;460;p72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7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72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3" name="Google Shape;463;p72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4" name="Google Shape;464;p72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54204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65" name="Google Shape;465;p72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466" name="Google Shape;466;p72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and caption">
  <p:cSld name="Table and caption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3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9" name="Google Shape;469;p73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7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7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2" name="Google Shape;472;p73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473" name="Google Shape;473;p73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474" name="Google Shape;474;p73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74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7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">
  <p:cSld name="Icons"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5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0" name="Google Shape;480;p7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7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2" name="Google Shape;482;p75"/>
          <p:cNvSpPr>
            <a:spLocks noGrp="1"/>
          </p:cNvSpPr>
          <p:nvPr>
            <p:ph type="pic" idx="2"/>
          </p:nvPr>
        </p:nvSpPr>
        <p:spPr>
          <a:xfrm>
            <a:off x="476250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83" name="Google Shape;483;p75"/>
          <p:cNvSpPr>
            <a:spLocks noGrp="1"/>
          </p:cNvSpPr>
          <p:nvPr>
            <p:ph type="pic" idx="3"/>
          </p:nvPr>
        </p:nvSpPr>
        <p:spPr>
          <a:xfrm>
            <a:off x="476250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84" name="Google Shape;484;p75"/>
          <p:cNvSpPr>
            <a:spLocks noGrp="1"/>
          </p:cNvSpPr>
          <p:nvPr>
            <p:ph type="pic" idx="4"/>
          </p:nvPr>
        </p:nvSpPr>
        <p:spPr>
          <a:xfrm>
            <a:off x="476250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85" name="Google Shape;485;p75"/>
          <p:cNvSpPr>
            <a:spLocks noGrp="1"/>
          </p:cNvSpPr>
          <p:nvPr>
            <p:ph type="pic" idx="5"/>
          </p:nvPr>
        </p:nvSpPr>
        <p:spPr>
          <a:xfrm>
            <a:off x="1659731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86" name="Google Shape;486;p75"/>
          <p:cNvSpPr>
            <a:spLocks noGrp="1"/>
          </p:cNvSpPr>
          <p:nvPr>
            <p:ph type="pic" idx="6"/>
          </p:nvPr>
        </p:nvSpPr>
        <p:spPr>
          <a:xfrm>
            <a:off x="1659731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87" name="Google Shape;487;p75"/>
          <p:cNvSpPr>
            <a:spLocks noGrp="1"/>
          </p:cNvSpPr>
          <p:nvPr>
            <p:ph type="pic" idx="7"/>
          </p:nvPr>
        </p:nvSpPr>
        <p:spPr>
          <a:xfrm>
            <a:off x="1659731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75"/>
          <p:cNvSpPr>
            <a:spLocks noGrp="1"/>
          </p:cNvSpPr>
          <p:nvPr>
            <p:ph type="pic" idx="8"/>
          </p:nvPr>
        </p:nvSpPr>
        <p:spPr>
          <a:xfrm>
            <a:off x="2843213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75"/>
          <p:cNvSpPr>
            <a:spLocks noGrp="1"/>
          </p:cNvSpPr>
          <p:nvPr>
            <p:ph type="pic" idx="9"/>
          </p:nvPr>
        </p:nvSpPr>
        <p:spPr>
          <a:xfrm>
            <a:off x="2843213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75"/>
          <p:cNvSpPr>
            <a:spLocks noGrp="1"/>
          </p:cNvSpPr>
          <p:nvPr>
            <p:ph type="pic" idx="13"/>
          </p:nvPr>
        </p:nvSpPr>
        <p:spPr>
          <a:xfrm>
            <a:off x="2843213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75"/>
          <p:cNvSpPr>
            <a:spLocks noGrp="1"/>
          </p:cNvSpPr>
          <p:nvPr>
            <p:ph type="pic" idx="14"/>
          </p:nvPr>
        </p:nvSpPr>
        <p:spPr>
          <a:xfrm>
            <a:off x="4026694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2" name="Google Shape;492;p75"/>
          <p:cNvSpPr>
            <a:spLocks noGrp="1"/>
          </p:cNvSpPr>
          <p:nvPr>
            <p:ph type="pic" idx="15"/>
          </p:nvPr>
        </p:nvSpPr>
        <p:spPr>
          <a:xfrm>
            <a:off x="4026694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75"/>
          <p:cNvSpPr>
            <a:spLocks noGrp="1"/>
          </p:cNvSpPr>
          <p:nvPr>
            <p:ph type="pic" idx="16"/>
          </p:nvPr>
        </p:nvSpPr>
        <p:spPr>
          <a:xfrm>
            <a:off x="4026694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4" name="Google Shape;494;p75"/>
          <p:cNvSpPr>
            <a:spLocks noGrp="1"/>
          </p:cNvSpPr>
          <p:nvPr>
            <p:ph type="pic" idx="17"/>
          </p:nvPr>
        </p:nvSpPr>
        <p:spPr>
          <a:xfrm>
            <a:off x="5210175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5" name="Google Shape;495;p75"/>
          <p:cNvSpPr>
            <a:spLocks noGrp="1"/>
          </p:cNvSpPr>
          <p:nvPr>
            <p:ph type="pic" idx="18"/>
          </p:nvPr>
        </p:nvSpPr>
        <p:spPr>
          <a:xfrm>
            <a:off x="5210175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6" name="Google Shape;496;p75"/>
          <p:cNvSpPr>
            <a:spLocks noGrp="1"/>
          </p:cNvSpPr>
          <p:nvPr>
            <p:ph type="pic" idx="19"/>
          </p:nvPr>
        </p:nvSpPr>
        <p:spPr>
          <a:xfrm>
            <a:off x="5210175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7" name="Google Shape;497;p75"/>
          <p:cNvSpPr>
            <a:spLocks noGrp="1"/>
          </p:cNvSpPr>
          <p:nvPr>
            <p:ph type="pic" idx="20"/>
          </p:nvPr>
        </p:nvSpPr>
        <p:spPr>
          <a:xfrm>
            <a:off x="6393656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8" name="Google Shape;498;p75"/>
          <p:cNvSpPr>
            <a:spLocks noGrp="1"/>
          </p:cNvSpPr>
          <p:nvPr>
            <p:ph type="pic" idx="21"/>
          </p:nvPr>
        </p:nvSpPr>
        <p:spPr>
          <a:xfrm>
            <a:off x="6393656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499" name="Google Shape;499;p75"/>
          <p:cNvSpPr>
            <a:spLocks noGrp="1"/>
          </p:cNvSpPr>
          <p:nvPr>
            <p:ph type="pic" idx="22"/>
          </p:nvPr>
        </p:nvSpPr>
        <p:spPr>
          <a:xfrm>
            <a:off x="6393656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500" name="Google Shape;500;p75"/>
          <p:cNvSpPr>
            <a:spLocks noGrp="1"/>
          </p:cNvSpPr>
          <p:nvPr>
            <p:ph type="pic" idx="23"/>
          </p:nvPr>
        </p:nvSpPr>
        <p:spPr>
          <a:xfrm>
            <a:off x="7577138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501" name="Google Shape;501;p75"/>
          <p:cNvSpPr>
            <a:spLocks noGrp="1"/>
          </p:cNvSpPr>
          <p:nvPr>
            <p:ph type="pic" idx="24"/>
          </p:nvPr>
        </p:nvSpPr>
        <p:spPr>
          <a:xfrm>
            <a:off x="7577138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502" name="Google Shape;502;p75"/>
          <p:cNvSpPr>
            <a:spLocks noGrp="1"/>
          </p:cNvSpPr>
          <p:nvPr>
            <p:ph type="pic" idx="25"/>
          </p:nvPr>
        </p:nvSpPr>
        <p:spPr>
          <a:xfrm>
            <a:off x="7577138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centred orange">
  <p:cSld name="Cover centred orange">
    <p:bg>
      <p:bgPr>
        <a:solidFill>
          <a:schemeClr val="accent1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5744" y="-88238"/>
            <a:ext cx="9751219" cy="4634838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76"/>
          <p:cNvSpPr txBox="1">
            <a:spLocks noGrp="1"/>
          </p:cNvSpPr>
          <p:nvPr>
            <p:ph type="ctrTitle"/>
          </p:nvPr>
        </p:nvSpPr>
        <p:spPr>
          <a:xfrm>
            <a:off x="1143000" y="1385159"/>
            <a:ext cx="6858000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76"/>
          <p:cNvSpPr txBox="1">
            <a:spLocks noGrp="1"/>
          </p:cNvSpPr>
          <p:nvPr>
            <p:ph type="subTitle" idx="1"/>
          </p:nvPr>
        </p:nvSpPr>
        <p:spPr>
          <a:xfrm>
            <a:off x="1143000" y="2655190"/>
            <a:ext cx="6858000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507" name="Google Shape;507;p76" descr="A logo of a fox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6017" y="3943350"/>
            <a:ext cx="2211967" cy="811054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76"/>
          <p:cNvSpPr txBox="1">
            <a:spLocks noGrp="1"/>
          </p:cNvSpPr>
          <p:nvPr>
            <p:ph type="body" idx="2"/>
          </p:nvPr>
        </p:nvSpPr>
        <p:spPr>
          <a:xfrm>
            <a:off x="1143000" y="528800"/>
            <a:ext cx="6858000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left gray">
  <p:cSld name="Cover left gray">
    <p:bg>
      <p:bgPr>
        <a:solidFill>
          <a:schemeClr val="dk1"/>
        </a:solid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77"/>
          <p:cNvSpPr txBox="1">
            <a:spLocks noGrp="1"/>
          </p:cNvSpPr>
          <p:nvPr>
            <p:ph type="ctrTitle"/>
          </p:nvPr>
        </p:nvSpPr>
        <p:spPr>
          <a:xfrm>
            <a:off x="480496" y="1851568"/>
            <a:ext cx="7159275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77"/>
          <p:cNvSpPr txBox="1">
            <a:spLocks noGrp="1"/>
          </p:cNvSpPr>
          <p:nvPr>
            <p:ph type="subTitle" idx="1"/>
          </p:nvPr>
        </p:nvSpPr>
        <p:spPr>
          <a:xfrm>
            <a:off x="480496" y="3109300"/>
            <a:ext cx="7159275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accent1"/>
                </a:solidFill>
              </a:defRPr>
            </a:lvl1pPr>
            <a:lvl2pPr lvl="1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13" name="Google Shape;513;p77"/>
          <p:cNvSpPr txBox="1">
            <a:spLocks noGrp="1"/>
          </p:cNvSpPr>
          <p:nvPr>
            <p:ph type="body" idx="2"/>
          </p:nvPr>
        </p:nvSpPr>
        <p:spPr>
          <a:xfrm>
            <a:off x="480496" y="4247028"/>
            <a:ext cx="597892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514" name="Google Shape;514;p77" descr="A logo of a fox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425" y="259168"/>
            <a:ext cx="2211967" cy="811054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77"/>
          <p:cNvSpPr txBox="1">
            <a:spLocks noGrp="1"/>
          </p:cNvSpPr>
          <p:nvPr>
            <p:ph type="body" idx="3"/>
          </p:nvPr>
        </p:nvSpPr>
        <p:spPr>
          <a:xfrm>
            <a:off x="6774592" y="4247027"/>
            <a:ext cx="186277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+Subtitle+Content">
  <p:cSld name="Title+Subtitle+Content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78"/>
          <p:cNvSpPr txBox="1">
            <a:spLocks noGrp="1"/>
          </p:cNvSpPr>
          <p:nvPr>
            <p:ph type="sldNum" idx="12"/>
          </p:nvPr>
        </p:nvSpPr>
        <p:spPr>
          <a:xfrm>
            <a:off x="0" y="4886597"/>
            <a:ext cx="274275" cy="24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ctr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body" idx="1"/>
          </p:nvPr>
        </p:nvSpPr>
        <p:spPr>
          <a:xfrm>
            <a:off x="114300" y="1204332"/>
            <a:ext cx="89154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75" tIns="102875" rIns="102875" bIns="1028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00"/>
              <a:buChar char="+"/>
              <a:defRPr/>
            </a:lvl1pPr>
            <a:lvl2pPr marL="914400" lvl="1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00"/>
              <a:buChar char="–"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9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520" name="Google Shape;520;p78"/>
          <p:cNvSpPr txBox="1">
            <a:spLocks noGrp="1"/>
          </p:cNvSpPr>
          <p:nvPr>
            <p:ph type="body" idx="2"/>
          </p:nvPr>
        </p:nvSpPr>
        <p:spPr>
          <a:xfrm>
            <a:off x="2286" y="694727"/>
            <a:ext cx="914197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75" tIns="51425" rIns="102875" bIns="5142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00"/>
              <a:buChar char="–"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9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521" name="Google Shape;521;p78"/>
          <p:cNvSpPr txBox="1">
            <a:spLocks noGrp="1"/>
          </p:cNvSpPr>
          <p:nvPr>
            <p:ph type="ftr" idx="11"/>
          </p:nvPr>
        </p:nvSpPr>
        <p:spPr>
          <a:xfrm>
            <a:off x="3200400" y="4911073"/>
            <a:ext cx="2743200" cy="19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">
  <p:cSld name="1_Title + Subheading Only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7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accent2"/>
                </a:solidFill>
              </a:defRPr>
            </a:lvl1pPr>
            <a:lvl2pPr marL="914400" lvl="1" indent="-2984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1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 1">
  <p:cSld name="Title + Subheading Only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0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8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9" name="Google Shape;529;p80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left">
  <p:cSld name="Section lef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81"/>
          <p:cNvSpPr txBox="1">
            <a:spLocks noGrp="1"/>
          </p:cNvSpPr>
          <p:nvPr>
            <p:ph type="title"/>
          </p:nvPr>
        </p:nvSpPr>
        <p:spPr>
          <a:xfrm>
            <a:off x="963591" y="1891534"/>
            <a:ext cx="7130025" cy="54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Open Sans"/>
              <a:buNone/>
              <a:defRPr sz="4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2" name="Google Shape;532;p81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81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4" name="Google Shape;534;p81"/>
          <p:cNvSpPr txBox="1">
            <a:spLocks noGrp="1"/>
          </p:cNvSpPr>
          <p:nvPr>
            <p:ph type="body" idx="1"/>
          </p:nvPr>
        </p:nvSpPr>
        <p:spPr>
          <a:xfrm>
            <a:off x="963591" y="2524271"/>
            <a:ext cx="4800600" cy="31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5" name="Google Shape;535;p81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6" name="Google Shape;536;p81"/>
          <p:cNvCxnSpPr/>
          <p:nvPr/>
        </p:nvCxnSpPr>
        <p:spPr>
          <a:xfrm rot="10800000" flipH="1">
            <a:off x="476250" y="1412400"/>
            <a:ext cx="8191500" cy="3731100"/>
          </a:xfrm>
          <a:prstGeom prst="bentConnector3">
            <a:avLst>
              <a:gd name="adj1" fmla="val 59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pic>
        <p:nvPicPr>
          <p:cNvPr id="537" name="Google Shape;537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2153786"/>
            <a:ext cx="6055707" cy="2878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centred grey">
  <p:cSld name="Cover centred grey">
    <p:bg>
      <p:bgPr>
        <a:solidFill>
          <a:schemeClr val="dk1"/>
        </a:solidFill>
        <a:effectLst/>
      </p:bgPr>
    </p:bg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5744" y="-88238"/>
            <a:ext cx="9751219" cy="4634838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82"/>
          <p:cNvSpPr txBox="1">
            <a:spLocks noGrp="1"/>
          </p:cNvSpPr>
          <p:nvPr>
            <p:ph type="ctrTitle"/>
          </p:nvPr>
        </p:nvSpPr>
        <p:spPr>
          <a:xfrm>
            <a:off x="1143000" y="1385159"/>
            <a:ext cx="6858000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82"/>
          <p:cNvSpPr txBox="1">
            <a:spLocks noGrp="1"/>
          </p:cNvSpPr>
          <p:nvPr>
            <p:ph type="subTitle" idx="1"/>
          </p:nvPr>
        </p:nvSpPr>
        <p:spPr>
          <a:xfrm>
            <a:off x="1143000" y="2655190"/>
            <a:ext cx="6858000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accent1"/>
                </a:solidFill>
              </a:defRPr>
            </a:lvl1pPr>
            <a:lvl2pPr lvl="1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542" name="Google Shape;542;p82" descr="A logo of a fox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6017" y="3943350"/>
            <a:ext cx="2211967" cy="811054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82"/>
          <p:cNvSpPr txBox="1">
            <a:spLocks noGrp="1"/>
          </p:cNvSpPr>
          <p:nvPr>
            <p:ph type="body" idx="2"/>
          </p:nvPr>
        </p:nvSpPr>
        <p:spPr>
          <a:xfrm>
            <a:off x="1143000" y="528800"/>
            <a:ext cx="6858000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left orange">
  <p:cSld name="Cover left orange">
    <p:bg>
      <p:bgPr>
        <a:solidFill>
          <a:schemeClr val="accent1"/>
        </a:solid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83"/>
          <p:cNvSpPr txBox="1">
            <a:spLocks noGrp="1"/>
          </p:cNvSpPr>
          <p:nvPr>
            <p:ph type="ctrTitle"/>
          </p:nvPr>
        </p:nvSpPr>
        <p:spPr>
          <a:xfrm>
            <a:off x="480496" y="1851568"/>
            <a:ext cx="6923250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83"/>
          <p:cNvSpPr txBox="1">
            <a:spLocks noGrp="1"/>
          </p:cNvSpPr>
          <p:nvPr>
            <p:ph type="subTitle" idx="1"/>
          </p:nvPr>
        </p:nvSpPr>
        <p:spPr>
          <a:xfrm>
            <a:off x="480496" y="3109300"/>
            <a:ext cx="6923250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47" name="Google Shape;547;p83"/>
          <p:cNvSpPr txBox="1">
            <a:spLocks noGrp="1"/>
          </p:cNvSpPr>
          <p:nvPr>
            <p:ph type="body" idx="2"/>
          </p:nvPr>
        </p:nvSpPr>
        <p:spPr>
          <a:xfrm>
            <a:off x="480496" y="4247028"/>
            <a:ext cx="597892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548" name="Google Shape;548;p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83" descr="A logo of a fox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425" y="259168"/>
            <a:ext cx="2211967" cy="811054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83"/>
          <p:cNvSpPr txBox="1">
            <a:spLocks noGrp="1"/>
          </p:cNvSpPr>
          <p:nvPr>
            <p:ph type="body" idx="3"/>
          </p:nvPr>
        </p:nvSpPr>
        <p:spPr>
          <a:xfrm>
            <a:off x="6774592" y="4247027"/>
            <a:ext cx="186277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arrow orange">
  <p:cSld name="Cover arrow orange">
    <p:bg>
      <p:bgPr>
        <a:solidFill>
          <a:schemeClr val="accent1"/>
        </a:solidFill>
        <a:effectLst/>
      </p:bgPr>
    </p:bg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84"/>
          <p:cNvSpPr txBox="1">
            <a:spLocks noGrp="1"/>
          </p:cNvSpPr>
          <p:nvPr>
            <p:ph type="ctrTitle"/>
          </p:nvPr>
        </p:nvSpPr>
        <p:spPr>
          <a:xfrm>
            <a:off x="1143000" y="1851568"/>
            <a:ext cx="5978925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84"/>
          <p:cNvSpPr txBox="1">
            <a:spLocks noGrp="1"/>
          </p:cNvSpPr>
          <p:nvPr>
            <p:ph type="subTitle" idx="1"/>
          </p:nvPr>
        </p:nvSpPr>
        <p:spPr>
          <a:xfrm>
            <a:off x="1143000" y="3109300"/>
            <a:ext cx="5978925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dk2"/>
                </a:solidFill>
              </a:defRPr>
            </a:lvl1pPr>
            <a:lvl2pPr lvl="1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54" name="Google Shape;554;p84"/>
          <p:cNvSpPr txBox="1">
            <a:spLocks noGrp="1"/>
          </p:cNvSpPr>
          <p:nvPr>
            <p:ph type="body" idx="2"/>
          </p:nvPr>
        </p:nvSpPr>
        <p:spPr>
          <a:xfrm>
            <a:off x="1143000" y="4247028"/>
            <a:ext cx="597892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55" name="Google Shape;555;p84"/>
          <p:cNvSpPr txBox="1">
            <a:spLocks noGrp="1"/>
          </p:cNvSpPr>
          <p:nvPr>
            <p:ph type="body" idx="3"/>
          </p:nvPr>
        </p:nvSpPr>
        <p:spPr>
          <a:xfrm>
            <a:off x="480496" y="427552"/>
            <a:ext cx="186277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556" name="Google Shape;556;p84"/>
          <p:cNvCxnSpPr/>
          <p:nvPr/>
        </p:nvCxnSpPr>
        <p:spPr>
          <a:xfrm rot="10800000" flipH="1">
            <a:off x="502388" y="900865"/>
            <a:ext cx="5985900" cy="4378200"/>
          </a:xfrm>
          <a:prstGeom prst="bentConnector3">
            <a:avLst>
              <a:gd name="adj1" fmla="val -490"/>
            </a:avLst>
          </a:prstGeom>
          <a:noFill/>
          <a:ln w="9525" cap="flat" cmpd="sng">
            <a:solidFill>
              <a:schemeClr val="dk2"/>
            </a:solidFill>
            <a:prstDash val="solid"/>
            <a:miter lim="8000"/>
            <a:headEnd type="none" w="sm" len="sm"/>
            <a:tailEnd type="stealth" w="lg" len="lg"/>
          </a:ln>
        </p:spPr>
      </p:cxnSp>
      <p:pic>
        <p:nvPicPr>
          <p:cNvPr id="557" name="Google Shape;557;p84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6998" y="259168"/>
            <a:ext cx="2211967" cy="811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arrow gray">
  <p:cSld name="Cover arrow gray">
    <p:bg>
      <p:bgPr>
        <a:solidFill>
          <a:schemeClr val="dk1"/>
        </a:soli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85"/>
          <p:cNvSpPr txBox="1">
            <a:spLocks noGrp="1"/>
          </p:cNvSpPr>
          <p:nvPr>
            <p:ph type="ctrTitle"/>
          </p:nvPr>
        </p:nvSpPr>
        <p:spPr>
          <a:xfrm>
            <a:off x="1143000" y="1851568"/>
            <a:ext cx="5978925" cy="118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85"/>
          <p:cNvSpPr txBox="1">
            <a:spLocks noGrp="1"/>
          </p:cNvSpPr>
          <p:nvPr>
            <p:ph type="subTitle" idx="1"/>
          </p:nvPr>
        </p:nvSpPr>
        <p:spPr>
          <a:xfrm>
            <a:off x="1143000" y="3109300"/>
            <a:ext cx="5978925" cy="37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>
                <a:solidFill>
                  <a:schemeClr val="accent1"/>
                </a:solidFill>
              </a:defRPr>
            </a:lvl1pPr>
            <a:lvl2pPr lvl="1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61" name="Google Shape;561;p85"/>
          <p:cNvSpPr txBox="1">
            <a:spLocks noGrp="1"/>
          </p:cNvSpPr>
          <p:nvPr>
            <p:ph type="body" idx="2"/>
          </p:nvPr>
        </p:nvSpPr>
        <p:spPr>
          <a:xfrm>
            <a:off x="1143000" y="4247028"/>
            <a:ext cx="597892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62" name="Google Shape;562;p85"/>
          <p:cNvSpPr txBox="1">
            <a:spLocks noGrp="1"/>
          </p:cNvSpPr>
          <p:nvPr>
            <p:ph type="body" idx="3"/>
          </p:nvPr>
        </p:nvSpPr>
        <p:spPr>
          <a:xfrm>
            <a:off x="480496" y="427552"/>
            <a:ext cx="1862775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563" name="Google Shape;563;p85"/>
          <p:cNvCxnSpPr/>
          <p:nvPr/>
        </p:nvCxnSpPr>
        <p:spPr>
          <a:xfrm rot="10800000" flipH="1">
            <a:off x="502388" y="900865"/>
            <a:ext cx="5985900" cy="4378200"/>
          </a:xfrm>
          <a:prstGeom prst="bentConnector3">
            <a:avLst>
              <a:gd name="adj1" fmla="val -49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pic>
        <p:nvPicPr>
          <p:cNvPr id="564" name="Google Shape;564;p85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6998" y="259168"/>
            <a:ext cx="2211967" cy="811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 1">
  <p:cSld name="Intro 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8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7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86"/>
          <p:cNvSpPr txBox="1">
            <a:spLocks noGrp="1"/>
          </p:cNvSpPr>
          <p:nvPr>
            <p:ph type="body" idx="1"/>
          </p:nvPr>
        </p:nvSpPr>
        <p:spPr>
          <a:xfrm>
            <a:off x="2613716" y="1087042"/>
            <a:ext cx="48420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86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86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0" name="Google Shape;570;p86"/>
          <p:cNvSpPr>
            <a:spLocks noGrp="1"/>
          </p:cNvSpPr>
          <p:nvPr>
            <p:ph type="pic" idx="2"/>
          </p:nvPr>
        </p:nvSpPr>
        <p:spPr>
          <a:xfrm>
            <a:off x="476250" y="1085850"/>
            <a:ext cx="1833525" cy="1833525"/>
          </a:xfrm>
          <a:prstGeom prst="ellipse">
            <a:avLst/>
          </a:prstGeom>
          <a:noFill/>
          <a:ln>
            <a:noFill/>
          </a:ln>
        </p:spPr>
      </p:sp>
      <p:sp>
        <p:nvSpPr>
          <p:cNvPr id="571" name="Google Shape;571;p86"/>
          <p:cNvSpPr txBox="1">
            <a:spLocks noGrp="1"/>
          </p:cNvSpPr>
          <p:nvPr>
            <p:ph type="body" idx="3"/>
          </p:nvPr>
        </p:nvSpPr>
        <p:spPr>
          <a:xfrm>
            <a:off x="476250" y="2984897"/>
            <a:ext cx="1833525" cy="55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 b="1"/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25" cy="57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8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2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marL="1828800" lvl="3" indent="-298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4pPr>
            <a:lvl5pPr marL="2286000" lvl="4" indent="-298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5pPr>
            <a:lvl6pPr marL="2743200" lvl="5" indent="-298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marL="3200400" lvl="6" indent="-298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7pPr>
            <a:lvl8pPr marL="3657600" lvl="7" indent="-298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8pPr>
            <a:lvl9pPr marL="4114800" lvl="8" indent="-298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75" name="Google Shape;575;p8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6" name="Google Shape;576;p87"/>
          <p:cNvSpPr/>
          <p:nvPr/>
        </p:nvSpPr>
        <p:spPr>
          <a:xfrm>
            <a:off x="8317148" y="4904146"/>
            <a:ext cx="806625" cy="2234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7" name="Google Shape;577;p87"/>
          <p:cNvSpPr/>
          <p:nvPr/>
        </p:nvSpPr>
        <p:spPr>
          <a:xfrm>
            <a:off x="560191" y="4958743"/>
            <a:ext cx="1181475" cy="1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8" name="Google Shape;578;p87"/>
          <p:cNvSpPr/>
          <p:nvPr/>
        </p:nvSpPr>
        <p:spPr>
          <a:xfrm>
            <a:off x="7510759" y="4703624"/>
            <a:ext cx="1181475" cy="2004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9" name="Google Shape;579;p87"/>
          <p:cNvSpPr/>
          <p:nvPr/>
        </p:nvSpPr>
        <p:spPr>
          <a:xfrm>
            <a:off x="7619642" y="4944325"/>
            <a:ext cx="1181475" cy="2004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80" name="Google Shape;580;p87" descr="A black and orange sign with text"/>
          <p:cNvPicPr preferRelativeResize="0"/>
          <p:nvPr/>
        </p:nvPicPr>
        <p:blipFill rotWithShape="1">
          <a:blip r:embed="rId2">
            <a:alphaModFix/>
          </a:blip>
          <a:srcRect r="-4243" b="-9589"/>
          <a:stretch/>
        </p:blipFill>
        <p:spPr>
          <a:xfrm>
            <a:off x="7510759" y="4951585"/>
            <a:ext cx="1321418" cy="210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">
  <p:cSld name="Title + Content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8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88"/>
          <p:cNvSpPr txBox="1">
            <a:spLocks noGrp="1"/>
          </p:cNvSpPr>
          <p:nvPr>
            <p:ph type="sldNum" idx="12"/>
          </p:nvPr>
        </p:nvSpPr>
        <p:spPr>
          <a:xfrm>
            <a:off x="0" y="4923328"/>
            <a:ext cx="454050" cy="20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4" name="Google Shape;584;p88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317500" algn="l">
              <a:lnSpc>
                <a:spcPct val="90000"/>
              </a:lnSpc>
              <a:spcBef>
                <a:spcPts val="19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53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7" name="Google Shape;587;p8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45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8" name="Google Shape;588;p8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525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8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450" cy="23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able of Contents Gray">
  <p:cSld name="1_Table of Contents Gray"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90"/>
          <p:cNvSpPr txBox="1">
            <a:spLocks noGrp="1"/>
          </p:cNvSpPr>
          <p:nvPr>
            <p:ph type="body" idx="1"/>
          </p:nvPr>
        </p:nvSpPr>
        <p:spPr>
          <a:xfrm>
            <a:off x="342900" y="604757"/>
            <a:ext cx="8458200" cy="4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2700"/>
              </a:spcBef>
              <a:spcAft>
                <a:spcPts val="0"/>
              </a:spcAft>
              <a:buSzPts val="1400"/>
              <a:buFont typeface="Arial"/>
              <a:buAutoNum type="arabicPeriod"/>
              <a:defRPr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Arial"/>
              <a:buChar char="•"/>
              <a:defRPr sz="1400">
                <a:solidFill>
                  <a:schemeClr val="lt2"/>
                </a:solidFill>
              </a:defRPr>
            </a:lvl3pPr>
            <a:lvl4pPr marL="1828800" lvl="3" indent="-381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Font typeface="Arial"/>
              <a:buChar char="‒"/>
              <a:defRPr sz="1200">
                <a:solidFill>
                  <a:schemeClr val="lt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14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2" name="Google Shape;592;p9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93" name="Google Shape;593;p90"/>
          <p:cNvCxnSpPr/>
          <p:nvPr/>
        </p:nvCxnSpPr>
        <p:spPr>
          <a:xfrm>
            <a:off x="0" y="411477"/>
            <a:ext cx="9144000" cy="0"/>
          </a:xfrm>
          <a:prstGeom prst="straightConnector1">
            <a:avLst/>
          </a:prstGeom>
          <a:noFill/>
          <a:ln w="508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4" name="Google Shape;594;p90"/>
          <p:cNvSpPr txBox="1">
            <a:spLocks noGrp="1"/>
          </p:cNvSpPr>
          <p:nvPr>
            <p:ph type="body" idx="2"/>
          </p:nvPr>
        </p:nvSpPr>
        <p:spPr>
          <a:xfrm>
            <a:off x="0" y="7055"/>
            <a:ext cx="1630575" cy="40432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 sz="12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5" name="Google Shape;595;p90"/>
          <p:cNvSpPr txBox="1">
            <a:spLocks noGrp="1"/>
          </p:cNvSpPr>
          <p:nvPr>
            <p:ph type="body" idx="3"/>
          </p:nvPr>
        </p:nvSpPr>
        <p:spPr>
          <a:xfrm>
            <a:off x="1705616" y="31601"/>
            <a:ext cx="7363125" cy="35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+ Subheading">
  <p:cSld name="Content + Subheading"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91"/>
          <p:cNvSpPr txBox="1">
            <a:spLocks noGrp="1"/>
          </p:cNvSpPr>
          <p:nvPr>
            <p:ph type="title"/>
          </p:nvPr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8" name="Google Shape;598;p91"/>
          <p:cNvSpPr txBox="1">
            <a:spLocks noGrp="1"/>
          </p:cNvSpPr>
          <p:nvPr>
            <p:ph type="sldNum" idx="12"/>
          </p:nvPr>
        </p:nvSpPr>
        <p:spPr>
          <a:xfrm>
            <a:off x="0" y="4923328"/>
            <a:ext cx="454275" cy="22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9" name="Google Shape;599;p91"/>
          <p:cNvSpPr txBox="1">
            <a:spLocks noGrp="1"/>
          </p:cNvSpPr>
          <p:nvPr>
            <p:ph type="body" idx="1"/>
          </p:nvPr>
        </p:nvSpPr>
        <p:spPr>
          <a:xfrm>
            <a:off x="457200" y="1176463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500"/>
              <a:buChar char="+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&gt;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&gt;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&gt;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&gt;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0" name="Google Shape;600;p91"/>
          <p:cNvSpPr txBox="1">
            <a:spLocks noGrp="1"/>
          </p:cNvSpPr>
          <p:nvPr>
            <p:ph type="body" idx="2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&gt;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&gt;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&gt;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&gt;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601" name="Google Shape;60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17300" y="185108"/>
            <a:ext cx="443729" cy="636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2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9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5" name="Google Shape;605;p9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6" name="Google Shape;606;p92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7" name="Google Shape;607;p9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32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8" name="Google Shape;608;p92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9" name="Google Shape;609;p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17300" y="185108"/>
            <a:ext cx="443729" cy="636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Slide_BLANK_NoBackground">
  <p:cSld name="Content_Slide_BLANK_NoBackground"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93"/>
          <p:cNvPicPr preferRelativeResize="0"/>
          <p:nvPr/>
        </p:nvPicPr>
        <p:blipFill rotWithShape="1">
          <a:blip r:embed="rId2">
            <a:alphaModFix/>
          </a:blip>
          <a:srcRect t="-2225" b="-1263"/>
          <a:stretch/>
        </p:blipFill>
        <p:spPr>
          <a:xfrm>
            <a:off x="0" y="-12725"/>
            <a:ext cx="9143999" cy="5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812" y="-5126"/>
            <a:ext cx="9148574" cy="599186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94"/>
          <p:cNvSpPr/>
          <p:nvPr/>
        </p:nvSpPr>
        <p:spPr>
          <a:xfrm>
            <a:off x="-5812" y="-5812"/>
            <a:ext cx="9149625" cy="5172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94"/>
          <p:cNvSpPr txBox="1">
            <a:spLocks noGrp="1"/>
          </p:cNvSpPr>
          <p:nvPr>
            <p:ph type="title"/>
          </p:nvPr>
        </p:nvSpPr>
        <p:spPr>
          <a:xfrm>
            <a:off x="173935" y="0"/>
            <a:ext cx="8771400" cy="5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6" name="Google Shape;616;p94"/>
          <p:cNvSpPr txBox="1">
            <a:spLocks noGrp="1"/>
          </p:cNvSpPr>
          <p:nvPr>
            <p:ph type="body" idx="1"/>
          </p:nvPr>
        </p:nvSpPr>
        <p:spPr>
          <a:xfrm>
            <a:off x="173935" y="772516"/>
            <a:ext cx="8771400" cy="371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365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Char char="+"/>
              <a:defRPr sz="1700" b="0"/>
            </a:lvl1pPr>
            <a:lvl2pPr marL="914400" lvl="1" indent="-3365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 b="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0"/>
            </a:lvl4pPr>
            <a:lvl5pPr marL="2286000" lvl="4" indent="-336550" algn="l">
              <a:lnSpc>
                <a:spcPct val="9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 b="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9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9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14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200"/>
            </a:lvl9pPr>
          </a:lstStyle>
          <a:p>
            <a:endParaRPr/>
          </a:p>
        </p:txBody>
      </p:sp>
      <p:sp>
        <p:nvSpPr>
          <p:cNvPr id="620" name="Google Shape;620;p9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1" name="Google Shape;621;p9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32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2" name="Google Shape;622;p9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left">
  <p:cSld name="2 columns left"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98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49597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98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4" name="Google Shape;634;p9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9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6" name="Google Shape;636;p98"/>
          <p:cNvSpPr txBox="1">
            <a:spLocks noGrp="1"/>
          </p:cNvSpPr>
          <p:nvPr>
            <p:ph type="body" idx="2"/>
          </p:nvPr>
        </p:nvSpPr>
        <p:spPr>
          <a:xfrm>
            <a:off x="38671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7" name="Google Shape;637;p98"/>
          <p:cNvSpPr>
            <a:spLocks noGrp="1"/>
          </p:cNvSpPr>
          <p:nvPr>
            <p:ph type="pic" idx="3"/>
          </p:nvPr>
        </p:nvSpPr>
        <p:spPr>
          <a:xfrm>
            <a:off x="7731367" y="422843"/>
            <a:ext cx="936450" cy="93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99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0" name="Google Shape;640;p9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9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1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25" cy="57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4" name="Google Shape;644;p10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2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5" name="Google Shape;645;p10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 column left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01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8" name="Google Shape;648;p101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3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9" name="Google Shape;649;p101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101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1" name="Google Shape;651;p101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1000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with text">
  <p:cSld name="Section with text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02"/>
          <p:cNvSpPr txBox="1">
            <a:spLocks noGrp="1"/>
          </p:cNvSpPr>
          <p:nvPr>
            <p:ph type="title"/>
          </p:nvPr>
        </p:nvSpPr>
        <p:spPr>
          <a:xfrm>
            <a:off x="476250" y="688331"/>
            <a:ext cx="3091725" cy="162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Open Sans"/>
              <a:buNone/>
              <a:defRPr sz="4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10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5" name="Google Shape;655;p102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6" name="Google Shape;656;p102"/>
          <p:cNvSpPr txBox="1">
            <a:spLocks noGrp="1"/>
          </p:cNvSpPr>
          <p:nvPr>
            <p:ph type="body" idx="1"/>
          </p:nvPr>
        </p:nvSpPr>
        <p:spPr>
          <a:xfrm>
            <a:off x="3867150" y="714375"/>
            <a:ext cx="4800600" cy="3018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450">
          <p15:clr>
            <a:srgbClr val="FBAE40"/>
          </p15:clr>
        </p15:guide>
        <p15:guide id="16" orient="horz" pos="279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obj">
  <p:cSld name="OBJECT">
    <p:bg>
      <p:bgPr>
        <a:solidFill>
          <a:schemeClr val="lt2"/>
        </a:solidFill>
        <a:effectLst/>
      </p:bgPr>
    </p:bg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1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03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103"/>
          <p:cNvSpPr txBox="1">
            <a:spLocks noGrp="1"/>
          </p:cNvSpPr>
          <p:nvPr>
            <p:ph type="body" idx="1"/>
          </p:nvPr>
        </p:nvSpPr>
        <p:spPr>
          <a:xfrm>
            <a:off x="720524" y="1087042"/>
            <a:ext cx="7947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65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Char char="+"/>
              <a:defRPr sz="17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1" name="Google Shape;661;p10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10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63" name="Google Shape;663;p103"/>
          <p:cNvCxnSpPr/>
          <p:nvPr/>
        </p:nvCxnSpPr>
        <p:spPr>
          <a:xfrm rot="10800000" flipH="1">
            <a:off x="476250" y="864600"/>
            <a:ext cx="8382000" cy="427890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664" name="Google Shape;664;p103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">
  <p:cSld name="1_Title + Subheading Onl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04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7" name="Google Shape;667;p10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8" name="Google Shape;668;p104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 image grid">
  <p:cSld name="1 image grid"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105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1" name="Google Shape;671;p105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2" name="Google Shape;672;p10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3" name="Google Shape;673;p10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4" name="Google Shape;674;p105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105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54204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676" name="Google Shape;676;p105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677" name="Google Shape;677;p105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_1 column left"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0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3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680" name="Google Shape;680;p106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300" cy="334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Char char="+"/>
              <a:defRPr/>
            </a:lvl1pPr>
            <a:lvl2pPr marL="914400" lvl="1" indent="-2984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1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681" name="Google Shape;681;p106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9pPr>
          </a:lstStyle>
          <a:p>
            <a:endParaRPr/>
          </a:p>
        </p:txBody>
      </p:sp>
      <p:sp>
        <p:nvSpPr>
          <p:cNvPr id="682" name="Google Shape;682;p106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3" name="Google Shape;683;p106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1000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4320">
          <p15:clr>
            <a:srgbClr val="FBAE40"/>
          </p15:clr>
        </p15:guide>
        <p15:guide id="3" pos="225">
          <p15:clr>
            <a:srgbClr val="FBAE40"/>
          </p15:clr>
        </p15:guide>
        <p15:guide id="4" pos="1091">
          <p15:clr>
            <a:srgbClr val="FBAE40"/>
          </p15:clr>
        </p15:guide>
        <p15:guide id="5" pos="1226">
          <p15:clr>
            <a:srgbClr val="FBAE40"/>
          </p15:clr>
        </p15:guide>
        <p15:guide id="6" pos="2093">
          <p15:clr>
            <a:srgbClr val="FBAE40"/>
          </p15:clr>
        </p15:guide>
        <p15:guide id="7" pos="2227">
          <p15:clr>
            <a:srgbClr val="FBAE40"/>
          </p15:clr>
        </p15:guide>
        <p15:guide id="8" pos="3094">
          <p15:clr>
            <a:srgbClr val="FBAE40"/>
          </p15:clr>
        </p15:guide>
        <p15:guide id="9" pos="3229">
          <p15:clr>
            <a:srgbClr val="FBAE40"/>
          </p15:clr>
        </p15:guide>
        <p15:guide id="10" pos="4095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2430">
          <p15:clr>
            <a:srgbClr val="FBAE40"/>
          </p15:clr>
        </p15:guide>
        <p15:guide id="13" orient="horz" pos="135">
          <p15:clr>
            <a:srgbClr val="FBAE40"/>
          </p15:clr>
        </p15:guide>
        <p15:guide id="14" orient="horz" pos="2205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">
  <p:cSld name="Title + Subheading Only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07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10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7" name="Google Shape;687;p107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>
  <p:cSld name="Agenda">
    <p:bg>
      <p:bgPr>
        <a:solidFill>
          <a:schemeClr val="lt2"/>
        </a:solidFill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1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08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1" name="Google Shape;691;p108"/>
          <p:cNvSpPr txBox="1">
            <a:spLocks noGrp="1"/>
          </p:cNvSpPr>
          <p:nvPr>
            <p:ph type="body" idx="1"/>
          </p:nvPr>
        </p:nvSpPr>
        <p:spPr>
          <a:xfrm>
            <a:off x="720524" y="1087042"/>
            <a:ext cx="7947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65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Char char="+"/>
              <a:defRPr sz="17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2" name="Google Shape;692;p10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3" name="Google Shape;693;p10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94" name="Google Shape;694;p108"/>
          <p:cNvCxnSpPr/>
          <p:nvPr/>
        </p:nvCxnSpPr>
        <p:spPr>
          <a:xfrm rot="10800000" flipH="1">
            <a:off x="476250" y="864600"/>
            <a:ext cx="8382000" cy="427890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695" name="Google Shape;695;p108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1 column">
  <p:cSld name="Side heading 1 column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09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75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8" name="Google Shape;698;p109"/>
          <p:cNvSpPr txBox="1">
            <a:spLocks noGrp="1"/>
          </p:cNvSpPr>
          <p:nvPr>
            <p:ph type="body" idx="1"/>
          </p:nvPr>
        </p:nvSpPr>
        <p:spPr>
          <a:xfrm>
            <a:off x="2897981" y="1087042"/>
            <a:ext cx="57696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9" name="Google Shape;699;p10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0" name="Google Shape;700;p10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01" name="Google Shape;701;p109"/>
          <p:cNvCxnSpPr/>
          <p:nvPr/>
        </p:nvCxnSpPr>
        <p:spPr>
          <a:xfrm>
            <a:off x="476250" y="1135453"/>
            <a:ext cx="903375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702" name="Google Shape;702;p109"/>
          <p:cNvSpPr txBox="1">
            <a:spLocks noGrp="1"/>
          </p:cNvSpPr>
          <p:nvPr>
            <p:ph type="body" idx="2"/>
          </p:nvPr>
        </p:nvSpPr>
        <p:spPr>
          <a:xfrm>
            <a:off x="478272" y="1287493"/>
            <a:ext cx="2133900" cy="314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2 columns">
  <p:cSld name="Side heading 2 columns"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110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75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5" name="Google Shape;705;p110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6" name="Google Shape;706;p11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07" name="Google Shape;707;p110"/>
          <p:cNvCxnSpPr/>
          <p:nvPr/>
        </p:nvCxnSpPr>
        <p:spPr>
          <a:xfrm>
            <a:off x="476250" y="1135453"/>
            <a:ext cx="903375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708" name="Google Shape;708;p110"/>
          <p:cNvSpPr txBox="1">
            <a:spLocks noGrp="1"/>
          </p:cNvSpPr>
          <p:nvPr>
            <p:ph type="body" idx="1"/>
          </p:nvPr>
        </p:nvSpPr>
        <p:spPr>
          <a:xfrm>
            <a:off x="478272" y="1287493"/>
            <a:ext cx="2133900" cy="314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9" name="Google Shape;709;p110"/>
          <p:cNvSpPr txBox="1">
            <a:spLocks noGrp="1"/>
          </p:cNvSpPr>
          <p:nvPr>
            <p:ph type="body" idx="2"/>
          </p:nvPr>
        </p:nvSpPr>
        <p:spPr>
          <a:xfrm>
            <a:off x="2904451" y="1087042"/>
            <a:ext cx="27308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0" name="Google Shape;710;p110"/>
          <p:cNvSpPr txBox="1">
            <a:spLocks noGrp="1"/>
          </p:cNvSpPr>
          <p:nvPr>
            <p:ph type="body" idx="3"/>
          </p:nvPr>
        </p:nvSpPr>
        <p:spPr>
          <a:xfrm>
            <a:off x="5927425" y="1087042"/>
            <a:ext cx="27308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object">
  <p:cSld name="Text +object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11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49597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3" name="Google Shape;713;p111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10522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4" name="Google Shape;714;p111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5" name="Google Shape;715;p111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6" name="Google Shape;716;p111"/>
          <p:cNvSpPr txBox="1">
            <a:spLocks noGrp="1"/>
          </p:cNvSpPr>
          <p:nvPr>
            <p:ph type="body" idx="2"/>
          </p:nvPr>
        </p:nvSpPr>
        <p:spPr>
          <a:xfrm>
            <a:off x="3867150" y="1087042"/>
            <a:ext cx="48006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right">
  <p:cSld name="1 column right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12"/>
          <p:cNvSpPr txBox="1">
            <a:spLocks noGrp="1"/>
          </p:cNvSpPr>
          <p:nvPr>
            <p:ph type="title"/>
          </p:nvPr>
        </p:nvSpPr>
        <p:spPr>
          <a:xfrm>
            <a:off x="1687116" y="285750"/>
            <a:ext cx="698062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112"/>
          <p:cNvSpPr txBox="1">
            <a:spLocks noGrp="1"/>
          </p:cNvSpPr>
          <p:nvPr>
            <p:ph type="body" idx="1"/>
          </p:nvPr>
        </p:nvSpPr>
        <p:spPr>
          <a:xfrm>
            <a:off x="1687116" y="1087042"/>
            <a:ext cx="60723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0" name="Google Shape;720;p11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1" name="Google Shape;721;p112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2" name="Google Shape;722;p112"/>
          <p:cNvSpPr>
            <a:spLocks noGrp="1"/>
          </p:cNvSpPr>
          <p:nvPr>
            <p:ph type="pic" idx="2"/>
          </p:nvPr>
        </p:nvSpPr>
        <p:spPr>
          <a:xfrm>
            <a:off x="476250" y="422843"/>
            <a:ext cx="936450" cy="93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right">
  <p:cSld name="2 columns right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13"/>
          <p:cNvSpPr txBox="1">
            <a:spLocks noGrp="1"/>
          </p:cNvSpPr>
          <p:nvPr>
            <p:ph type="title"/>
          </p:nvPr>
        </p:nvSpPr>
        <p:spPr>
          <a:xfrm>
            <a:off x="1687116" y="285750"/>
            <a:ext cx="6980625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113"/>
          <p:cNvSpPr txBox="1">
            <a:spLocks noGrp="1"/>
          </p:cNvSpPr>
          <p:nvPr>
            <p:ph type="body" idx="1"/>
          </p:nvPr>
        </p:nvSpPr>
        <p:spPr>
          <a:xfrm>
            <a:off x="1687116" y="1087042"/>
            <a:ext cx="33468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6" name="Google Shape;726;p11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7" name="Google Shape;727;p11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8" name="Google Shape;728;p113"/>
          <p:cNvSpPr>
            <a:spLocks noGrp="1"/>
          </p:cNvSpPr>
          <p:nvPr>
            <p:ph type="pic" idx="2"/>
          </p:nvPr>
        </p:nvSpPr>
        <p:spPr>
          <a:xfrm>
            <a:off x="476250" y="422843"/>
            <a:ext cx="936450" cy="939600"/>
          </a:xfrm>
          <a:prstGeom prst="rect">
            <a:avLst/>
          </a:prstGeom>
          <a:noFill/>
          <a:ln>
            <a:noFill/>
          </a:ln>
        </p:spPr>
      </p:sp>
      <p:sp>
        <p:nvSpPr>
          <p:cNvPr id="729" name="Google Shape;729;p113"/>
          <p:cNvSpPr txBox="1">
            <a:spLocks noGrp="1"/>
          </p:cNvSpPr>
          <p:nvPr>
            <p:ph type="body" idx="3"/>
          </p:nvPr>
        </p:nvSpPr>
        <p:spPr>
          <a:xfrm>
            <a:off x="5320904" y="1087042"/>
            <a:ext cx="33468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nly">
  <p:cSld name="Table only"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14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2" name="Google Shape;732;p114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3" name="Google Shape;733;p11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maller image grid ">
  <p:cSld name="Smaller image grid "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15"/>
          <p:cNvSpPr/>
          <p:nvPr/>
        </p:nvSpPr>
        <p:spPr>
          <a:xfrm>
            <a:off x="5562600" y="0"/>
            <a:ext cx="3581325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6" name="Google Shape;736;p115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48006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115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48006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11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9" name="Google Shape;739;p11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40" name="Google Shape;740;p115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alf-space image grid ">
  <p:cSld name="Half-space image grid 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16"/>
          <p:cNvSpPr/>
          <p:nvPr/>
        </p:nvSpPr>
        <p:spPr>
          <a:xfrm>
            <a:off x="4714877" y="0"/>
            <a:ext cx="4429125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3" name="Google Shape;743;p11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39528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4" name="Google Shape;744;p116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952800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5" name="Google Shape;745;p116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6" name="Google Shape;746;p116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47" name="Google Shape;747;p116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 image grid">
  <p:cSld name="3 image grid"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117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0" name="Google Shape;750;p117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1" name="Google Shape;751;p11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2" name="Google Shape;752;p117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753" name="Google Shape;753;p117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754" name="Google Shape;754;p117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117"/>
          <p:cNvSpPr>
            <a:spLocks noGrp="1"/>
          </p:cNvSpPr>
          <p:nvPr>
            <p:ph type="pic" idx="3"/>
          </p:nvPr>
        </p:nvSpPr>
        <p:spPr>
          <a:xfrm>
            <a:off x="6000750" y="411956"/>
            <a:ext cx="2658375" cy="1959750"/>
          </a:xfrm>
          <a:prstGeom prst="rect">
            <a:avLst/>
          </a:prstGeom>
          <a:noFill/>
          <a:ln>
            <a:noFill/>
          </a:ln>
        </p:spPr>
      </p:sp>
      <p:sp>
        <p:nvSpPr>
          <p:cNvPr id="756" name="Google Shape;756;p117"/>
          <p:cNvSpPr>
            <a:spLocks noGrp="1"/>
          </p:cNvSpPr>
          <p:nvPr>
            <p:ph type="pic" idx="4"/>
          </p:nvPr>
        </p:nvSpPr>
        <p:spPr>
          <a:xfrm>
            <a:off x="6000750" y="2466975"/>
            <a:ext cx="2658375" cy="1959750"/>
          </a:xfrm>
          <a:prstGeom prst="rect">
            <a:avLst/>
          </a:prstGeom>
          <a:noFill/>
          <a:ln>
            <a:noFill/>
          </a:ln>
        </p:spPr>
      </p:sp>
      <p:sp>
        <p:nvSpPr>
          <p:cNvPr id="757" name="Google Shape;757;p117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8" name="Google Shape;758;p117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 image grid">
  <p:cSld name="2 image grid"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18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1" name="Google Shape;761;p11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2" name="Google Shape;762;p11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3" name="Google Shape;763;p118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764" name="Google Shape;764;p118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765" name="Google Shape;765;p118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118"/>
          <p:cNvSpPr>
            <a:spLocks noGrp="1"/>
          </p:cNvSpPr>
          <p:nvPr>
            <p:ph type="pic" idx="3"/>
          </p:nvPr>
        </p:nvSpPr>
        <p:spPr>
          <a:xfrm>
            <a:off x="6000750" y="411956"/>
            <a:ext cx="2658375" cy="4017150"/>
          </a:xfrm>
          <a:prstGeom prst="rect">
            <a:avLst/>
          </a:prstGeom>
          <a:noFill/>
          <a:ln>
            <a:noFill/>
          </a:ln>
        </p:spPr>
      </p:sp>
      <p:sp>
        <p:nvSpPr>
          <p:cNvPr id="767" name="Google Shape;767;p118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8" name="Google Shape;768;p118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and caption">
  <p:cSld name="Table and caption"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19"/>
          <p:cNvSpPr/>
          <p:nvPr/>
        </p:nvSpPr>
        <p:spPr>
          <a:xfrm>
            <a:off x="2998382" y="0"/>
            <a:ext cx="614565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1" name="Google Shape;771;p119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625" cy="86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11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11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4" name="Google Shape;774;p119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25" cy="3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775" name="Google Shape;775;p119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776" name="Google Shape;776;p119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20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12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">
  <p:cSld name="Icons"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21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2" name="Google Shape;782;p121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121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4" name="Google Shape;784;p121"/>
          <p:cNvSpPr>
            <a:spLocks noGrp="1"/>
          </p:cNvSpPr>
          <p:nvPr>
            <p:ph type="pic" idx="2"/>
          </p:nvPr>
        </p:nvSpPr>
        <p:spPr>
          <a:xfrm>
            <a:off x="476250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85" name="Google Shape;785;p121"/>
          <p:cNvSpPr>
            <a:spLocks noGrp="1"/>
          </p:cNvSpPr>
          <p:nvPr>
            <p:ph type="pic" idx="3"/>
          </p:nvPr>
        </p:nvSpPr>
        <p:spPr>
          <a:xfrm>
            <a:off x="476250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86" name="Google Shape;786;p121"/>
          <p:cNvSpPr>
            <a:spLocks noGrp="1"/>
          </p:cNvSpPr>
          <p:nvPr>
            <p:ph type="pic" idx="4"/>
          </p:nvPr>
        </p:nvSpPr>
        <p:spPr>
          <a:xfrm>
            <a:off x="476250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87" name="Google Shape;787;p121"/>
          <p:cNvSpPr>
            <a:spLocks noGrp="1"/>
          </p:cNvSpPr>
          <p:nvPr>
            <p:ph type="pic" idx="5"/>
          </p:nvPr>
        </p:nvSpPr>
        <p:spPr>
          <a:xfrm>
            <a:off x="1659731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88" name="Google Shape;788;p121"/>
          <p:cNvSpPr>
            <a:spLocks noGrp="1"/>
          </p:cNvSpPr>
          <p:nvPr>
            <p:ph type="pic" idx="6"/>
          </p:nvPr>
        </p:nvSpPr>
        <p:spPr>
          <a:xfrm>
            <a:off x="1659731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89" name="Google Shape;789;p121"/>
          <p:cNvSpPr>
            <a:spLocks noGrp="1"/>
          </p:cNvSpPr>
          <p:nvPr>
            <p:ph type="pic" idx="7"/>
          </p:nvPr>
        </p:nvSpPr>
        <p:spPr>
          <a:xfrm>
            <a:off x="1659731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0" name="Google Shape;790;p121"/>
          <p:cNvSpPr>
            <a:spLocks noGrp="1"/>
          </p:cNvSpPr>
          <p:nvPr>
            <p:ph type="pic" idx="8"/>
          </p:nvPr>
        </p:nvSpPr>
        <p:spPr>
          <a:xfrm>
            <a:off x="2843213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1" name="Google Shape;791;p121"/>
          <p:cNvSpPr>
            <a:spLocks noGrp="1"/>
          </p:cNvSpPr>
          <p:nvPr>
            <p:ph type="pic" idx="9"/>
          </p:nvPr>
        </p:nvSpPr>
        <p:spPr>
          <a:xfrm>
            <a:off x="2843213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2" name="Google Shape;792;p121"/>
          <p:cNvSpPr>
            <a:spLocks noGrp="1"/>
          </p:cNvSpPr>
          <p:nvPr>
            <p:ph type="pic" idx="13"/>
          </p:nvPr>
        </p:nvSpPr>
        <p:spPr>
          <a:xfrm>
            <a:off x="2843213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3" name="Google Shape;793;p121"/>
          <p:cNvSpPr>
            <a:spLocks noGrp="1"/>
          </p:cNvSpPr>
          <p:nvPr>
            <p:ph type="pic" idx="14"/>
          </p:nvPr>
        </p:nvSpPr>
        <p:spPr>
          <a:xfrm>
            <a:off x="4026694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4" name="Google Shape;794;p121"/>
          <p:cNvSpPr>
            <a:spLocks noGrp="1"/>
          </p:cNvSpPr>
          <p:nvPr>
            <p:ph type="pic" idx="15"/>
          </p:nvPr>
        </p:nvSpPr>
        <p:spPr>
          <a:xfrm>
            <a:off x="4026694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5" name="Google Shape;795;p121"/>
          <p:cNvSpPr>
            <a:spLocks noGrp="1"/>
          </p:cNvSpPr>
          <p:nvPr>
            <p:ph type="pic" idx="16"/>
          </p:nvPr>
        </p:nvSpPr>
        <p:spPr>
          <a:xfrm>
            <a:off x="4026694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6" name="Google Shape;796;p121"/>
          <p:cNvSpPr>
            <a:spLocks noGrp="1"/>
          </p:cNvSpPr>
          <p:nvPr>
            <p:ph type="pic" idx="17"/>
          </p:nvPr>
        </p:nvSpPr>
        <p:spPr>
          <a:xfrm>
            <a:off x="5210175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7" name="Google Shape;797;p121"/>
          <p:cNvSpPr>
            <a:spLocks noGrp="1"/>
          </p:cNvSpPr>
          <p:nvPr>
            <p:ph type="pic" idx="18"/>
          </p:nvPr>
        </p:nvSpPr>
        <p:spPr>
          <a:xfrm>
            <a:off x="5210175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8" name="Google Shape;798;p121"/>
          <p:cNvSpPr>
            <a:spLocks noGrp="1"/>
          </p:cNvSpPr>
          <p:nvPr>
            <p:ph type="pic" idx="19"/>
          </p:nvPr>
        </p:nvSpPr>
        <p:spPr>
          <a:xfrm>
            <a:off x="5210175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799" name="Google Shape;799;p121"/>
          <p:cNvSpPr>
            <a:spLocks noGrp="1"/>
          </p:cNvSpPr>
          <p:nvPr>
            <p:ph type="pic" idx="20"/>
          </p:nvPr>
        </p:nvSpPr>
        <p:spPr>
          <a:xfrm>
            <a:off x="6393656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800" name="Google Shape;800;p121"/>
          <p:cNvSpPr>
            <a:spLocks noGrp="1"/>
          </p:cNvSpPr>
          <p:nvPr>
            <p:ph type="pic" idx="21"/>
          </p:nvPr>
        </p:nvSpPr>
        <p:spPr>
          <a:xfrm>
            <a:off x="6393656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801" name="Google Shape;801;p121"/>
          <p:cNvSpPr>
            <a:spLocks noGrp="1"/>
          </p:cNvSpPr>
          <p:nvPr>
            <p:ph type="pic" idx="22"/>
          </p:nvPr>
        </p:nvSpPr>
        <p:spPr>
          <a:xfrm>
            <a:off x="6393656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802" name="Google Shape;802;p121"/>
          <p:cNvSpPr>
            <a:spLocks noGrp="1"/>
          </p:cNvSpPr>
          <p:nvPr>
            <p:ph type="pic" idx="23"/>
          </p:nvPr>
        </p:nvSpPr>
        <p:spPr>
          <a:xfrm>
            <a:off x="7577138" y="877795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803" name="Google Shape;803;p121"/>
          <p:cNvSpPr>
            <a:spLocks noGrp="1"/>
          </p:cNvSpPr>
          <p:nvPr>
            <p:ph type="pic" idx="24"/>
          </p:nvPr>
        </p:nvSpPr>
        <p:spPr>
          <a:xfrm>
            <a:off x="7577138" y="2122616"/>
            <a:ext cx="1088325" cy="1088325"/>
          </a:xfrm>
          <a:prstGeom prst="rect">
            <a:avLst/>
          </a:prstGeom>
          <a:noFill/>
          <a:ln>
            <a:noFill/>
          </a:ln>
        </p:spPr>
      </p:sp>
      <p:sp>
        <p:nvSpPr>
          <p:cNvPr id="804" name="Google Shape;804;p121"/>
          <p:cNvSpPr>
            <a:spLocks noGrp="1"/>
          </p:cNvSpPr>
          <p:nvPr>
            <p:ph type="pic" idx="25"/>
          </p:nvPr>
        </p:nvSpPr>
        <p:spPr>
          <a:xfrm>
            <a:off x="7577138" y="3346732"/>
            <a:ext cx="1088325" cy="10883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_1 column lef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23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3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14" name="Google Shape;814;p123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300" cy="3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Char char="+"/>
              <a:defRPr/>
            </a:lvl1pPr>
            <a:lvl2pPr marL="914400" lvl="1" indent="-2984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1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815" name="Google Shape;815;p12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Open Sans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12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lvl="1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lvl="2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lvl="3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lvl="4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lvl="5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lvl="6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lvl="7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lvl="8" indent="0" algn="l">
              <a:spcBef>
                <a:spcPts val="0"/>
              </a:spcBef>
              <a:buClr>
                <a:schemeClr val="dk2"/>
              </a:buClr>
              <a:buSzPts val="9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7" name="Google Shape;817;p123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100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4320">
          <p15:clr>
            <a:srgbClr val="FBAE40"/>
          </p15:clr>
        </p15:guide>
        <p15:guide id="3" pos="225">
          <p15:clr>
            <a:srgbClr val="FBAE40"/>
          </p15:clr>
        </p15:guide>
        <p15:guide id="4" pos="1091">
          <p15:clr>
            <a:srgbClr val="FBAE40"/>
          </p15:clr>
        </p15:guide>
        <p15:guide id="5" pos="1226">
          <p15:clr>
            <a:srgbClr val="FBAE40"/>
          </p15:clr>
        </p15:guide>
        <p15:guide id="6" pos="2093">
          <p15:clr>
            <a:srgbClr val="FBAE40"/>
          </p15:clr>
        </p15:guide>
        <p15:guide id="7" pos="2227">
          <p15:clr>
            <a:srgbClr val="FBAE40"/>
          </p15:clr>
        </p15:guide>
        <p15:guide id="8" pos="3094">
          <p15:clr>
            <a:srgbClr val="FBAE40"/>
          </p15:clr>
        </p15:guide>
        <p15:guide id="9" pos="3229">
          <p15:clr>
            <a:srgbClr val="FBAE40"/>
          </p15:clr>
        </p15:guide>
        <p15:guide id="10" pos="4095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2430">
          <p15:clr>
            <a:srgbClr val="FBAE40"/>
          </p15:clr>
        </p15:guide>
        <p15:guide id="13" orient="horz" pos="135">
          <p15:clr>
            <a:srgbClr val="FBAE40"/>
          </p15:clr>
        </p15:guide>
        <p15:guide id="14" orient="horz" pos="2205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">
  <p:cSld name="1_Title + Subheading Only"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124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499" cy="43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124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1" name="Google Shape;821;p124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with text">
  <p:cSld name="Section with text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25"/>
          <p:cNvSpPr txBox="1">
            <a:spLocks noGrp="1"/>
          </p:cNvSpPr>
          <p:nvPr>
            <p:ph type="title"/>
          </p:nvPr>
        </p:nvSpPr>
        <p:spPr>
          <a:xfrm>
            <a:off x="476250" y="688331"/>
            <a:ext cx="3091725" cy="162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Open Sans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12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9pPr>
          </a:lstStyle>
          <a:p>
            <a:endParaRPr/>
          </a:p>
        </p:txBody>
      </p:sp>
      <p:sp>
        <p:nvSpPr>
          <p:cNvPr id="825" name="Google Shape;825;p12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6" name="Google Shape;826;p125"/>
          <p:cNvSpPr txBox="1">
            <a:spLocks noGrp="1"/>
          </p:cNvSpPr>
          <p:nvPr>
            <p:ph type="body" idx="1"/>
          </p:nvPr>
        </p:nvSpPr>
        <p:spPr>
          <a:xfrm>
            <a:off x="3867150" y="714375"/>
            <a:ext cx="4800600" cy="3018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450">
          <p15:clr>
            <a:srgbClr val="FBAE40"/>
          </p15:clr>
        </p15:guide>
        <p15:guide id="16" orient="horz" pos="279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">
  <p:cSld name="Intro "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2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9" name="Google Shape;829;p126"/>
          <p:cNvSpPr txBox="1">
            <a:spLocks noGrp="1"/>
          </p:cNvSpPr>
          <p:nvPr>
            <p:ph type="body" idx="1"/>
          </p:nvPr>
        </p:nvSpPr>
        <p:spPr>
          <a:xfrm>
            <a:off x="2613716" y="1087042"/>
            <a:ext cx="4841978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0" name="Google Shape;830;p126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126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2" name="Google Shape;832;p126"/>
          <p:cNvSpPr>
            <a:spLocks noGrp="1"/>
          </p:cNvSpPr>
          <p:nvPr>
            <p:ph type="pic" idx="2"/>
          </p:nvPr>
        </p:nvSpPr>
        <p:spPr>
          <a:xfrm>
            <a:off x="476250" y="1085850"/>
            <a:ext cx="1833563" cy="1833563"/>
          </a:xfrm>
          <a:prstGeom prst="ellipse">
            <a:avLst/>
          </a:prstGeom>
          <a:noFill/>
          <a:ln>
            <a:noFill/>
          </a:ln>
        </p:spPr>
      </p:sp>
      <p:sp>
        <p:nvSpPr>
          <p:cNvPr id="833" name="Google Shape;833;p126"/>
          <p:cNvSpPr txBox="1">
            <a:spLocks noGrp="1"/>
          </p:cNvSpPr>
          <p:nvPr>
            <p:ph type="body" idx="3"/>
          </p:nvPr>
        </p:nvSpPr>
        <p:spPr>
          <a:xfrm>
            <a:off x="476250" y="2984897"/>
            <a:ext cx="1833563" cy="558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 b="1"/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 1">
  <p:cSld name="1 column left 1"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28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300" cy="43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128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300" cy="334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8" name="Google Shape;838;p12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128"/>
          <p:cNvSpPr txBox="1">
            <a:spLocks noGrp="1"/>
          </p:cNvSpPr>
          <p:nvPr>
            <p:ph type="sldNum" idx="12"/>
          </p:nvPr>
        </p:nvSpPr>
        <p:spPr>
          <a:xfrm>
            <a:off x="8383484" y="4758930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 ExtraBold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0" name="Google Shape;840;p128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1000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 1">
  <p:cSld name="Title + Subheading Only"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29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12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  <a:defRPr sz="900" b="1" i="0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4" name="Google Shape;844;p129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30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499" cy="43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130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8" name="Google Shape;848;p130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31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1" name="Google Shape;851;p131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nly">
  <p:cSld name="Table only"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32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187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4" name="Google Shape;854;p132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132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heading Only">
  <p:cSld name="Title + Subheading Only 2"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133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499" cy="43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133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9" name="Google Shape;859;p133"/>
          <p:cNvSpPr txBox="1">
            <a:spLocks noGrp="1"/>
          </p:cNvSpPr>
          <p:nvPr>
            <p:ph type="body" idx="1"/>
          </p:nvPr>
        </p:nvSpPr>
        <p:spPr>
          <a:xfrm>
            <a:off x="457200" y="82296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obj">
  <p:cSld name="OBJECT">
    <p:bg>
      <p:bgPr>
        <a:solidFill>
          <a:schemeClr val="lt2"/>
        </a:solidFill>
        <a:effectLst/>
      </p:bgPr>
    </p:bg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34"/>
          <p:cNvSpPr/>
          <p:nvPr/>
        </p:nvSpPr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sp>
      <p:sp>
        <p:nvSpPr>
          <p:cNvPr id="862" name="Google Shape;862;p134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499" cy="43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134"/>
          <p:cNvSpPr txBox="1">
            <a:spLocks noGrp="1"/>
          </p:cNvSpPr>
          <p:nvPr>
            <p:ph type="body" idx="1"/>
          </p:nvPr>
        </p:nvSpPr>
        <p:spPr>
          <a:xfrm>
            <a:off x="720524" y="1087042"/>
            <a:ext cx="7947224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65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Char char="+"/>
              <a:defRPr sz="17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4" name="Google Shape;864;p134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134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66" name="Google Shape;866;p134"/>
          <p:cNvCxnSpPr/>
          <p:nvPr/>
        </p:nvCxnSpPr>
        <p:spPr>
          <a:xfrm rot="10800000" flipH="1">
            <a:off x="476250" y="864450"/>
            <a:ext cx="8381925" cy="427905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867" name="Google Shape;867;p134"/>
          <p:cNvSpPr txBox="1"/>
          <p:nvPr/>
        </p:nvSpPr>
        <p:spPr>
          <a:xfrm>
            <a:off x="8251115" y="4758928"/>
            <a:ext cx="13236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>
  <p:cSld name="Agenda">
    <p:bg>
      <p:bgPr>
        <a:solidFill>
          <a:schemeClr val="lt2"/>
        </a:solidFill>
        <a:effectLst/>
      </p:bgPr>
    </p:bg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35"/>
          <p:cNvSpPr/>
          <p:nvPr/>
        </p:nvSpPr>
        <p:spPr>
          <a:xfrm>
            <a:off x="3394714" y="1873988"/>
            <a:ext cx="6055707" cy="2878330"/>
          </a:xfrm>
          <a:prstGeom prst="rect">
            <a:avLst/>
          </a:prstGeom>
          <a:noFill/>
          <a:ln>
            <a:noFill/>
          </a:ln>
        </p:spPr>
      </p:sp>
      <p:sp>
        <p:nvSpPr>
          <p:cNvPr id="870" name="Google Shape;870;p135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499" cy="43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35"/>
          <p:cNvSpPr txBox="1">
            <a:spLocks noGrp="1"/>
          </p:cNvSpPr>
          <p:nvPr>
            <p:ph type="body" idx="1"/>
          </p:nvPr>
        </p:nvSpPr>
        <p:spPr>
          <a:xfrm>
            <a:off x="720524" y="1087042"/>
            <a:ext cx="7947224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65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Char char="+"/>
              <a:defRPr sz="17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2" name="Google Shape;872;p135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135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74" name="Google Shape;874;p135"/>
          <p:cNvCxnSpPr/>
          <p:nvPr/>
        </p:nvCxnSpPr>
        <p:spPr>
          <a:xfrm rot="10800000" flipH="1">
            <a:off x="476250" y="864450"/>
            <a:ext cx="8381925" cy="427905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875" name="Google Shape;875;p135"/>
          <p:cNvSpPr txBox="1"/>
          <p:nvPr/>
        </p:nvSpPr>
        <p:spPr>
          <a:xfrm>
            <a:off x="8251115" y="4758928"/>
            <a:ext cx="13236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 column left"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3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072187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8" name="Google Shape;878;p136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6072187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9" name="Google Shape;879;p136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36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1" name="Google Shape;881;p136"/>
          <p:cNvSpPr>
            <a:spLocks noGrp="1"/>
          </p:cNvSpPr>
          <p:nvPr>
            <p:ph type="pic" idx="2"/>
          </p:nvPr>
        </p:nvSpPr>
        <p:spPr>
          <a:xfrm>
            <a:off x="7569176" y="422843"/>
            <a:ext cx="1096200" cy="109996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left">
  <p:cSld name="2 columns left"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37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49605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37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105150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5" name="Google Shape;885;p137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6" name="Google Shape;886;p137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7" name="Google Shape;887;p137"/>
          <p:cNvSpPr txBox="1">
            <a:spLocks noGrp="1"/>
          </p:cNvSpPr>
          <p:nvPr>
            <p:ph type="body" idx="2"/>
          </p:nvPr>
        </p:nvSpPr>
        <p:spPr>
          <a:xfrm>
            <a:off x="3867150" y="1087042"/>
            <a:ext cx="3105150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8" name="Google Shape;888;p137"/>
          <p:cNvSpPr>
            <a:spLocks noGrp="1"/>
          </p:cNvSpPr>
          <p:nvPr>
            <p:ph type="pic" idx="3"/>
          </p:nvPr>
        </p:nvSpPr>
        <p:spPr>
          <a:xfrm>
            <a:off x="7731367" y="422843"/>
            <a:ext cx="936383" cy="93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1 column">
  <p:cSld name="Side heading 1 column"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38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00" cy="43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1" name="Google Shape;891;p138"/>
          <p:cNvSpPr txBox="1">
            <a:spLocks noGrp="1"/>
          </p:cNvSpPr>
          <p:nvPr>
            <p:ph type="body" idx="1"/>
          </p:nvPr>
        </p:nvSpPr>
        <p:spPr>
          <a:xfrm>
            <a:off x="2897981" y="1087042"/>
            <a:ext cx="5769769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2" name="Google Shape;892;p138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38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94" name="Google Shape;894;p138"/>
          <p:cNvCxnSpPr/>
          <p:nvPr/>
        </p:nvCxnSpPr>
        <p:spPr>
          <a:xfrm>
            <a:off x="476250" y="1135453"/>
            <a:ext cx="903419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895" name="Google Shape;895;p138"/>
          <p:cNvSpPr txBox="1">
            <a:spLocks noGrp="1"/>
          </p:cNvSpPr>
          <p:nvPr>
            <p:ph type="body" idx="2"/>
          </p:nvPr>
        </p:nvSpPr>
        <p:spPr>
          <a:xfrm>
            <a:off x="478272" y="1287493"/>
            <a:ext cx="2133960" cy="3141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2 columns">
  <p:cSld name="Side heading 2 columns"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39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191500" cy="43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39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9" name="Google Shape;899;p139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00" name="Google Shape;900;p139"/>
          <p:cNvCxnSpPr/>
          <p:nvPr/>
        </p:nvCxnSpPr>
        <p:spPr>
          <a:xfrm>
            <a:off x="476250" y="1135453"/>
            <a:ext cx="903419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01" name="Google Shape;901;p139"/>
          <p:cNvSpPr txBox="1">
            <a:spLocks noGrp="1"/>
          </p:cNvSpPr>
          <p:nvPr>
            <p:ph type="body" idx="1"/>
          </p:nvPr>
        </p:nvSpPr>
        <p:spPr>
          <a:xfrm>
            <a:off x="478272" y="1287493"/>
            <a:ext cx="2133960" cy="3141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2" name="Google Shape;902;p139"/>
          <p:cNvSpPr txBox="1">
            <a:spLocks noGrp="1"/>
          </p:cNvSpPr>
          <p:nvPr>
            <p:ph type="body" idx="2"/>
          </p:nvPr>
        </p:nvSpPr>
        <p:spPr>
          <a:xfrm>
            <a:off x="2904451" y="1087042"/>
            <a:ext cx="2730755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3" name="Google Shape;903;p139"/>
          <p:cNvSpPr txBox="1">
            <a:spLocks noGrp="1"/>
          </p:cNvSpPr>
          <p:nvPr>
            <p:ph type="body" idx="3"/>
          </p:nvPr>
        </p:nvSpPr>
        <p:spPr>
          <a:xfrm>
            <a:off x="5927425" y="1087042"/>
            <a:ext cx="2730755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object">
  <p:cSld name="Text +object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40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649605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6" name="Google Shape;906;p140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105150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7" name="Google Shape;907;p140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8" name="Google Shape;908;p140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9" name="Google Shape;909;p140"/>
          <p:cNvSpPr txBox="1">
            <a:spLocks noGrp="1"/>
          </p:cNvSpPr>
          <p:nvPr>
            <p:ph type="body" idx="2"/>
          </p:nvPr>
        </p:nvSpPr>
        <p:spPr>
          <a:xfrm>
            <a:off x="3867150" y="1087042"/>
            <a:ext cx="4800600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right">
  <p:cSld name="1 column right"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41"/>
          <p:cNvSpPr txBox="1">
            <a:spLocks noGrp="1"/>
          </p:cNvSpPr>
          <p:nvPr>
            <p:ph type="title"/>
          </p:nvPr>
        </p:nvSpPr>
        <p:spPr>
          <a:xfrm>
            <a:off x="1687116" y="285750"/>
            <a:ext cx="6980634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2" name="Google Shape;912;p141"/>
          <p:cNvSpPr txBox="1">
            <a:spLocks noGrp="1"/>
          </p:cNvSpPr>
          <p:nvPr>
            <p:ph type="body" idx="1"/>
          </p:nvPr>
        </p:nvSpPr>
        <p:spPr>
          <a:xfrm>
            <a:off x="1687116" y="1087042"/>
            <a:ext cx="6072187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3" name="Google Shape;913;p141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41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5" name="Google Shape;915;p141"/>
          <p:cNvSpPr>
            <a:spLocks noGrp="1"/>
          </p:cNvSpPr>
          <p:nvPr>
            <p:ph type="pic" idx="2"/>
          </p:nvPr>
        </p:nvSpPr>
        <p:spPr>
          <a:xfrm>
            <a:off x="476250" y="422843"/>
            <a:ext cx="936383" cy="93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right">
  <p:cSld name="2 columns right"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42"/>
          <p:cNvSpPr txBox="1">
            <a:spLocks noGrp="1"/>
          </p:cNvSpPr>
          <p:nvPr>
            <p:ph type="title"/>
          </p:nvPr>
        </p:nvSpPr>
        <p:spPr>
          <a:xfrm>
            <a:off x="1687116" y="285750"/>
            <a:ext cx="6980634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8" name="Google Shape;918;p142"/>
          <p:cNvSpPr txBox="1">
            <a:spLocks noGrp="1"/>
          </p:cNvSpPr>
          <p:nvPr>
            <p:ph type="body" idx="1"/>
          </p:nvPr>
        </p:nvSpPr>
        <p:spPr>
          <a:xfrm>
            <a:off x="1687116" y="1087042"/>
            <a:ext cx="3346846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9" name="Google Shape;919;p142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0" name="Google Shape;920;p142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1" name="Google Shape;921;p142"/>
          <p:cNvSpPr>
            <a:spLocks noGrp="1"/>
          </p:cNvSpPr>
          <p:nvPr>
            <p:ph type="pic" idx="2"/>
          </p:nvPr>
        </p:nvSpPr>
        <p:spPr>
          <a:xfrm>
            <a:off x="476250" y="422843"/>
            <a:ext cx="936383" cy="939600"/>
          </a:xfrm>
          <a:prstGeom prst="rect">
            <a:avLst/>
          </a:prstGeom>
          <a:noFill/>
          <a:ln>
            <a:noFill/>
          </a:ln>
        </p:spPr>
      </p:sp>
      <p:sp>
        <p:nvSpPr>
          <p:cNvPr id="922" name="Google Shape;922;p142"/>
          <p:cNvSpPr txBox="1">
            <a:spLocks noGrp="1"/>
          </p:cNvSpPr>
          <p:nvPr>
            <p:ph type="body" idx="3"/>
          </p:nvPr>
        </p:nvSpPr>
        <p:spPr>
          <a:xfrm>
            <a:off x="5320904" y="1087042"/>
            <a:ext cx="3346846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9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maller image grid ">
  <p:cSld name="Smaller image grid "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43"/>
          <p:cNvSpPr/>
          <p:nvPr/>
        </p:nvSpPr>
        <p:spPr>
          <a:xfrm>
            <a:off x="5562600" y="0"/>
            <a:ext cx="35814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5" name="Google Shape;925;p143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48006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143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4800600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7" name="Google Shape;927;p143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8" name="Google Shape;928;p143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29" name="Google Shape;929;p143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180">
          <p15:clr>
            <a:srgbClr val="FBAE40"/>
          </p15:clr>
        </p15:guide>
        <p15:guide id="16" orient="horz" pos="29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alf-space image grid ">
  <p:cSld name="Half-space image grid "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144"/>
          <p:cNvSpPr/>
          <p:nvPr/>
        </p:nvSpPr>
        <p:spPr>
          <a:xfrm>
            <a:off x="4714877" y="0"/>
            <a:ext cx="4429124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2" name="Google Shape;932;p144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3952875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3" name="Google Shape;933;p144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3952875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4" name="Google Shape;934;p144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5" name="Google Shape;935;p144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36" name="Google Shape;936;p144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455">
          <p15:clr>
            <a:srgbClr val="FBAE40"/>
          </p15:clr>
        </p15:guide>
        <p15:guide id="5" pos="1635">
          <p15:clr>
            <a:srgbClr val="FBAE40"/>
          </p15:clr>
        </p15:guide>
        <p15:guide id="6" pos="2790">
          <p15:clr>
            <a:srgbClr val="FBAE40"/>
          </p15:clr>
        </p15:guide>
        <p15:guide id="7" pos="2970">
          <p15:clr>
            <a:srgbClr val="FBAE40"/>
          </p15:clr>
        </p15:guide>
        <p15:guide id="8" pos="4125">
          <p15:clr>
            <a:srgbClr val="FBAE40"/>
          </p15:clr>
        </p15:guide>
        <p15:guide id="9" pos="4305">
          <p15:clr>
            <a:srgbClr val="FBAE40"/>
          </p15:clr>
        </p15:guide>
        <p15:guide id="10" pos="546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3240">
          <p15:clr>
            <a:srgbClr val="FBAE40"/>
          </p15:clr>
        </p15:guide>
        <p15:guide id="13" orient="horz" pos="180">
          <p15:clr>
            <a:srgbClr val="FBAE40"/>
          </p15:clr>
        </p15:guide>
        <p15:guide id="14" orient="horz" pos="29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 image grid">
  <p:cSld name="3 image grid"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45"/>
          <p:cNvSpPr/>
          <p:nvPr/>
        </p:nvSpPr>
        <p:spPr>
          <a:xfrm>
            <a:off x="2998382" y="0"/>
            <a:ext cx="6145619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9" name="Google Shape;939;p145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0" name="Google Shape;940;p145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1" name="Google Shape;941;p145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2658319" cy="4017168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42" name="Google Shape;942;p145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943" name="Google Shape;943;p145"/>
          <p:cNvSpPr txBox="1"/>
          <p:nvPr/>
        </p:nvSpPr>
        <p:spPr>
          <a:xfrm>
            <a:off x="8251115" y="4758928"/>
            <a:ext cx="13236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/>
          </a:p>
        </p:txBody>
      </p:sp>
      <p:sp>
        <p:nvSpPr>
          <p:cNvPr id="944" name="Google Shape;944;p145"/>
          <p:cNvSpPr>
            <a:spLocks noGrp="1"/>
          </p:cNvSpPr>
          <p:nvPr>
            <p:ph type="pic" idx="3"/>
          </p:nvPr>
        </p:nvSpPr>
        <p:spPr>
          <a:xfrm>
            <a:off x="6000750" y="411956"/>
            <a:ext cx="2658319" cy="1959769"/>
          </a:xfrm>
          <a:prstGeom prst="rect">
            <a:avLst/>
          </a:prstGeom>
          <a:noFill/>
          <a:ln>
            <a:noFill/>
          </a:ln>
        </p:spPr>
      </p:sp>
      <p:sp>
        <p:nvSpPr>
          <p:cNvPr id="945" name="Google Shape;945;p145"/>
          <p:cNvSpPr>
            <a:spLocks noGrp="1"/>
          </p:cNvSpPr>
          <p:nvPr>
            <p:ph type="pic" idx="4"/>
          </p:nvPr>
        </p:nvSpPr>
        <p:spPr>
          <a:xfrm>
            <a:off x="6000750" y="2466975"/>
            <a:ext cx="2658319" cy="1959769"/>
          </a:xfrm>
          <a:prstGeom prst="rect">
            <a:avLst/>
          </a:prstGeom>
          <a:noFill/>
          <a:ln>
            <a:noFill/>
          </a:ln>
        </p:spPr>
      </p:sp>
      <p:sp>
        <p:nvSpPr>
          <p:cNvPr id="946" name="Google Shape;946;p145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717" cy="867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7" name="Google Shape;947;p145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81" cy="301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 image grid">
  <p:cSld name="2 image grid"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46"/>
          <p:cNvSpPr/>
          <p:nvPr/>
        </p:nvSpPr>
        <p:spPr>
          <a:xfrm>
            <a:off x="2998382" y="0"/>
            <a:ext cx="6145619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0" name="Google Shape;950;p146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1" name="Google Shape;951;p146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2" name="Google Shape;952;p146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2658319" cy="4017168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53" name="Google Shape;953;p146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954" name="Google Shape;954;p146"/>
          <p:cNvSpPr txBox="1"/>
          <p:nvPr/>
        </p:nvSpPr>
        <p:spPr>
          <a:xfrm>
            <a:off x="8251115" y="4758928"/>
            <a:ext cx="13236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/>
          </a:p>
        </p:txBody>
      </p:sp>
      <p:sp>
        <p:nvSpPr>
          <p:cNvPr id="955" name="Google Shape;955;p146"/>
          <p:cNvSpPr>
            <a:spLocks noGrp="1"/>
          </p:cNvSpPr>
          <p:nvPr>
            <p:ph type="pic" idx="3"/>
          </p:nvPr>
        </p:nvSpPr>
        <p:spPr>
          <a:xfrm>
            <a:off x="6000750" y="411956"/>
            <a:ext cx="2658319" cy="4017168"/>
          </a:xfrm>
          <a:prstGeom prst="rect">
            <a:avLst/>
          </a:prstGeom>
          <a:noFill/>
          <a:ln>
            <a:noFill/>
          </a:ln>
        </p:spPr>
      </p:sp>
      <p:sp>
        <p:nvSpPr>
          <p:cNvPr id="956" name="Google Shape;956;p14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717" cy="867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7" name="Google Shape;957;p146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81" cy="301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 image grid">
  <p:cSld name="1 image grid"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147"/>
          <p:cNvSpPr/>
          <p:nvPr/>
        </p:nvSpPr>
        <p:spPr>
          <a:xfrm>
            <a:off x="2998382" y="0"/>
            <a:ext cx="6145619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0" name="Google Shape;960;p147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717" cy="867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1" name="Google Shape;961;p147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2" name="Google Shape;962;p147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3" name="Google Shape;963;p147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81" cy="301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4" name="Google Shape;964;p147"/>
          <p:cNvSpPr>
            <a:spLocks noGrp="1"/>
          </p:cNvSpPr>
          <p:nvPr>
            <p:ph type="pic" idx="2"/>
          </p:nvPr>
        </p:nvSpPr>
        <p:spPr>
          <a:xfrm>
            <a:off x="3247181" y="411956"/>
            <a:ext cx="5420569" cy="4017168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65" name="Google Shape;965;p147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966" name="Google Shape;966;p147"/>
          <p:cNvSpPr txBox="1"/>
          <p:nvPr/>
        </p:nvSpPr>
        <p:spPr>
          <a:xfrm>
            <a:off x="8251115" y="4758928"/>
            <a:ext cx="13236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20">
          <p15:clr>
            <a:srgbClr val="FBAE40"/>
          </p15:clr>
        </p15:guide>
        <p15:guide id="5" pos="880">
          <p15:clr>
            <a:srgbClr val="FBAE40"/>
          </p15:clr>
        </p15:guide>
        <p15:guide id="6" pos="1399">
          <p15:clr>
            <a:srgbClr val="FBAE40"/>
          </p15:clr>
        </p15:guide>
        <p15:guide id="7" pos="1459">
          <p15:clr>
            <a:srgbClr val="FBAE40"/>
          </p15:clr>
        </p15:guide>
        <p15:guide id="8" pos="1980">
          <p15:clr>
            <a:srgbClr val="FBAE40"/>
          </p15:clr>
        </p15:guide>
        <p15:guide id="9" pos="2040">
          <p15:clr>
            <a:srgbClr val="FBAE40"/>
          </p15:clr>
        </p15:guide>
        <p15:guide id="10" pos="2560">
          <p15:clr>
            <a:srgbClr val="FBAE40"/>
          </p15:clr>
        </p15:guide>
        <p15:guide id="11" pos="2620">
          <p15:clr>
            <a:srgbClr val="FBAE40"/>
          </p15:clr>
        </p15:guide>
        <p15:guide id="12" pos="3139">
          <p15:clr>
            <a:srgbClr val="FBAE40"/>
          </p15:clr>
        </p15:guide>
        <p15:guide id="13" pos="3199">
          <p15:clr>
            <a:srgbClr val="FBAE40"/>
          </p15:clr>
        </p15:guide>
        <p15:guide id="14" pos="3720">
          <p15:clr>
            <a:srgbClr val="FBAE40"/>
          </p15:clr>
        </p15:guide>
        <p15:guide id="15" pos="3780">
          <p15:clr>
            <a:srgbClr val="FBAE40"/>
          </p15:clr>
        </p15:guide>
        <p15:guide id="16" pos="4300">
          <p15:clr>
            <a:srgbClr val="FBAE40"/>
          </p15:clr>
        </p15:guide>
        <p15:guide id="17" pos="4360">
          <p15:clr>
            <a:srgbClr val="FBAE40"/>
          </p15:clr>
        </p15:guide>
        <p15:guide id="18" pos="4879">
          <p15:clr>
            <a:srgbClr val="FBAE40"/>
          </p15:clr>
        </p15:guide>
        <p15:guide id="19" pos="4939">
          <p15:clr>
            <a:srgbClr val="FBAE40"/>
          </p15:clr>
        </p15:guide>
        <p15:guide id="20" pos="546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3240">
          <p15:clr>
            <a:srgbClr val="FBAE40"/>
          </p15:clr>
        </p15:guide>
        <p15:guide id="23" orient="horz" pos="180">
          <p15:clr>
            <a:srgbClr val="FBAE40"/>
          </p15:clr>
        </p15:guide>
        <p15:guide id="24" orient="horz" pos="29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and caption">
  <p:cSld name="Table and caption"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148"/>
          <p:cNvSpPr/>
          <p:nvPr/>
        </p:nvSpPr>
        <p:spPr>
          <a:xfrm>
            <a:off x="2998382" y="0"/>
            <a:ext cx="6145619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9" name="Google Shape;969;p148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2327717" cy="867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0" name="Google Shape;970;p148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1" name="Google Shape;971;p148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lvl="1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lvl="2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lvl="3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lvl="4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lvl="5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lvl="6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lvl="7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lvl="8" indent="0" algn="l">
              <a:spcBef>
                <a:spcPts val="0"/>
              </a:spcBef>
              <a:buNone/>
              <a:defRPr sz="900" b="1" i="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2" name="Google Shape;972;p148"/>
          <p:cNvSpPr txBox="1">
            <a:spLocks noGrp="1"/>
          </p:cNvSpPr>
          <p:nvPr>
            <p:ph type="body" idx="1"/>
          </p:nvPr>
        </p:nvSpPr>
        <p:spPr>
          <a:xfrm>
            <a:off x="476251" y="1412155"/>
            <a:ext cx="2135981" cy="301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973" name="Google Shape;973;p148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974" name="Google Shape;974;p148"/>
          <p:cNvSpPr txBox="1"/>
          <p:nvPr/>
        </p:nvSpPr>
        <p:spPr>
          <a:xfrm>
            <a:off x="8251115" y="4758928"/>
            <a:ext cx="13236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883">
          <p15:clr>
            <a:srgbClr val="FBAE40"/>
          </p15:clr>
        </p15:guide>
        <p15:guide id="5" pos="1063">
          <p15:clr>
            <a:srgbClr val="FBAE40"/>
          </p15:clr>
        </p15:guide>
        <p15:guide id="6" pos="1645">
          <p15:clr>
            <a:srgbClr val="FBAE40"/>
          </p15:clr>
        </p15:guide>
        <p15:guide id="7" pos="1825">
          <p15:clr>
            <a:srgbClr val="FBAE40"/>
          </p15:clr>
        </p15:guide>
        <p15:guide id="8" pos="2408">
          <p15:clr>
            <a:srgbClr val="FBAE40"/>
          </p15:clr>
        </p15:guide>
        <p15:guide id="9" pos="2588">
          <p15:clr>
            <a:srgbClr val="FBAE40"/>
          </p15:clr>
        </p15:guide>
        <p15:guide id="10" pos="3171">
          <p15:clr>
            <a:srgbClr val="FBAE40"/>
          </p15:clr>
        </p15:guide>
        <p15:guide id="11" pos="3351">
          <p15:clr>
            <a:srgbClr val="FBAE40"/>
          </p15:clr>
        </p15:guide>
        <p15:guide id="12" pos="3934">
          <p15:clr>
            <a:srgbClr val="FBAE40"/>
          </p15:clr>
        </p15:guide>
        <p15:guide id="13" pos="4114">
          <p15:clr>
            <a:srgbClr val="FBAE40"/>
          </p15:clr>
        </p15:guide>
        <p15:guide id="14" pos="4697">
          <p15:clr>
            <a:srgbClr val="FBAE40"/>
          </p15:clr>
        </p15:guide>
        <p15:guide id="15" pos="4877">
          <p15:clr>
            <a:srgbClr val="FBAE40"/>
          </p15:clr>
        </p15:guide>
        <p15:guide id="16" pos="546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3240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279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">
  <p:cSld name="Icons"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149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499" cy="43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7" name="Google Shape;977;p149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8" name="Google Shape;978;p149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9" name="Google Shape;979;p149"/>
          <p:cNvSpPr>
            <a:spLocks noGrp="1"/>
          </p:cNvSpPr>
          <p:nvPr>
            <p:ph type="pic" idx="2"/>
          </p:nvPr>
        </p:nvSpPr>
        <p:spPr>
          <a:xfrm>
            <a:off x="476250" y="877795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0" name="Google Shape;980;p149"/>
          <p:cNvSpPr>
            <a:spLocks noGrp="1"/>
          </p:cNvSpPr>
          <p:nvPr>
            <p:ph type="pic" idx="3"/>
          </p:nvPr>
        </p:nvSpPr>
        <p:spPr>
          <a:xfrm>
            <a:off x="476250" y="2122616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1" name="Google Shape;981;p149"/>
          <p:cNvSpPr>
            <a:spLocks noGrp="1"/>
          </p:cNvSpPr>
          <p:nvPr>
            <p:ph type="pic" idx="4"/>
          </p:nvPr>
        </p:nvSpPr>
        <p:spPr>
          <a:xfrm>
            <a:off x="476250" y="3346732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2" name="Google Shape;982;p149"/>
          <p:cNvSpPr>
            <a:spLocks noGrp="1"/>
          </p:cNvSpPr>
          <p:nvPr>
            <p:ph type="pic" idx="5"/>
          </p:nvPr>
        </p:nvSpPr>
        <p:spPr>
          <a:xfrm>
            <a:off x="1659731" y="877795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3" name="Google Shape;983;p149"/>
          <p:cNvSpPr>
            <a:spLocks noGrp="1"/>
          </p:cNvSpPr>
          <p:nvPr>
            <p:ph type="pic" idx="6"/>
          </p:nvPr>
        </p:nvSpPr>
        <p:spPr>
          <a:xfrm>
            <a:off x="1659731" y="2122616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4" name="Google Shape;984;p149"/>
          <p:cNvSpPr>
            <a:spLocks noGrp="1"/>
          </p:cNvSpPr>
          <p:nvPr>
            <p:ph type="pic" idx="7"/>
          </p:nvPr>
        </p:nvSpPr>
        <p:spPr>
          <a:xfrm>
            <a:off x="1659731" y="3346732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5" name="Google Shape;985;p149"/>
          <p:cNvSpPr>
            <a:spLocks noGrp="1"/>
          </p:cNvSpPr>
          <p:nvPr>
            <p:ph type="pic" idx="8"/>
          </p:nvPr>
        </p:nvSpPr>
        <p:spPr>
          <a:xfrm>
            <a:off x="2843213" y="877795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6" name="Google Shape;986;p149"/>
          <p:cNvSpPr>
            <a:spLocks noGrp="1"/>
          </p:cNvSpPr>
          <p:nvPr>
            <p:ph type="pic" idx="9"/>
          </p:nvPr>
        </p:nvSpPr>
        <p:spPr>
          <a:xfrm>
            <a:off x="2843213" y="2122616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49"/>
          <p:cNvSpPr>
            <a:spLocks noGrp="1"/>
          </p:cNvSpPr>
          <p:nvPr>
            <p:ph type="pic" idx="13"/>
          </p:nvPr>
        </p:nvSpPr>
        <p:spPr>
          <a:xfrm>
            <a:off x="2843213" y="3346732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49"/>
          <p:cNvSpPr>
            <a:spLocks noGrp="1"/>
          </p:cNvSpPr>
          <p:nvPr>
            <p:ph type="pic" idx="14"/>
          </p:nvPr>
        </p:nvSpPr>
        <p:spPr>
          <a:xfrm>
            <a:off x="4026694" y="877795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49"/>
          <p:cNvSpPr>
            <a:spLocks noGrp="1"/>
          </p:cNvSpPr>
          <p:nvPr>
            <p:ph type="pic" idx="15"/>
          </p:nvPr>
        </p:nvSpPr>
        <p:spPr>
          <a:xfrm>
            <a:off x="4026694" y="2122616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49"/>
          <p:cNvSpPr>
            <a:spLocks noGrp="1"/>
          </p:cNvSpPr>
          <p:nvPr>
            <p:ph type="pic" idx="16"/>
          </p:nvPr>
        </p:nvSpPr>
        <p:spPr>
          <a:xfrm>
            <a:off x="4026694" y="3346732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49"/>
          <p:cNvSpPr>
            <a:spLocks noGrp="1"/>
          </p:cNvSpPr>
          <p:nvPr>
            <p:ph type="pic" idx="17"/>
          </p:nvPr>
        </p:nvSpPr>
        <p:spPr>
          <a:xfrm>
            <a:off x="5210175" y="877795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49"/>
          <p:cNvSpPr>
            <a:spLocks noGrp="1"/>
          </p:cNvSpPr>
          <p:nvPr>
            <p:ph type="pic" idx="18"/>
          </p:nvPr>
        </p:nvSpPr>
        <p:spPr>
          <a:xfrm>
            <a:off x="5210175" y="2122616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49"/>
          <p:cNvSpPr>
            <a:spLocks noGrp="1"/>
          </p:cNvSpPr>
          <p:nvPr>
            <p:ph type="pic" idx="19"/>
          </p:nvPr>
        </p:nvSpPr>
        <p:spPr>
          <a:xfrm>
            <a:off x="5210175" y="3346732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49"/>
          <p:cNvSpPr>
            <a:spLocks noGrp="1"/>
          </p:cNvSpPr>
          <p:nvPr>
            <p:ph type="pic" idx="20"/>
          </p:nvPr>
        </p:nvSpPr>
        <p:spPr>
          <a:xfrm>
            <a:off x="6393656" y="877795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49"/>
          <p:cNvSpPr>
            <a:spLocks noGrp="1"/>
          </p:cNvSpPr>
          <p:nvPr>
            <p:ph type="pic" idx="21"/>
          </p:nvPr>
        </p:nvSpPr>
        <p:spPr>
          <a:xfrm>
            <a:off x="6393656" y="2122616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6" name="Google Shape;996;p149"/>
          <p:cNvSpPr>
            <a:spLocks noGrp="1"/>
          </p:cNvSpPr>
          <p:nvPr>
            <p:ph type="pic" idx="22"/>
          </p:nvPr>
        </p:nvSpPr>
        <p:spPr>
          <a:xfrm>
            <a:off x="6393656" y="3346732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7" name="Google Shape;997;p149"/>
          <p:cNvSpPr>
            <a:spLocks noGrp="1"/>
          </p:cNvSpPr>
          <p:nvPr>
            <p:ph type="pic" idx="23"/>
          </p:nvPr>
        </p:nvSpPr>
        <p:spPr>
          <a:xfrm>
            <a:off x="7577138" y="877795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8" name="Google Shape;998;p149"/>
          <p:cNvSpPr>
            <a:spLocks noGrp="1"/>
          </p:cNvSpPr>
          <p:nvPr>
            <p:ph type="pic" idx="24"/>
          </p:nvPr>
        </p:nvSpPr>
        <p:spPr>
          <a:xfrm>
            <a:off x="7577138" y="2122616"/>
            <a:ext cx="1088231" cy="1088231"/>
          </a:xfrm>
          <a:prstGeom prst="rect">
            <a:avLst/>
          </a:prstGeom>
          <a:noFill/>
          <a:ln>
            <a:noFill/>
          </a:ln>
        </p:spPr>
      </p:sp>
      <p:sp>
        <p:nvSpPr>
          <p:cNvPr id="999" name="Google Shape;999;p149"/>
          <p:cNvSpPr>
            <a:spLocks noGrp="1"/>
          </p:cNvSpPr>
          <p:nvPr>
            <p:ph type="pic" idx="25"/>
          </p:nvPr>
        </p:nvSpPr>
        <p:spPr>
          <a:xfrm>
            <a:off x="7577138" y="3346732"/>
            <a:ext cx="1088231" cy="108823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with text">
  <p:cSld name="Section with text 2"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50"/>
          <p:cNvSpPr txBox="1">
            <a:spLocks noGrp="1"/>
          </p:cNvSpPr>
          <p:nvPr>
            <p:ph type="title"/>
          </p:nvPr>
        </p:nvSpPr>
        <p:spPr>
          <a:xfrm>
            <a:off x="476250" y="688331"/>
            <a:ext cx="3091646" cy="162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Open Sans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2" name="Google Shape;1002;p150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3" name="Google Shape;1003;p150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4" name="Google Shape;1004;p150"/>
          <p:cNvSpPr txBox="1">
            <a:spLocks noGrp="1"/>
          </p:cNvSpPr>
          <p:nvPr>
            <p:ph type="body" idx="1"/>
          </p:nvPr>
        </p:nvSpPr>
        <p:spPr>
          <a:xfrm>
            <a:off x="3867150" y="714375"/>
            <a:ext cx="4800600" cy="3018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+"/>
              <a:defRPr/>
            </a:lvl1pPr>
            <a:lvl2pPr marL="91440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300">
          <p15:clr>
            <a:srgbClr val="FBAE40"/>
          </p15:clr>
        </p15:guide>
        <p15:guide id="4" pos="1188">
          <p15:clr>
            <a:srgbClr val="FBAE40"/>
          </p15:clr>
        </p15:guide>
        <p15:guide id="5" pos="1368">
          <p15:clr>
            <a:srgbClr val="FBAE40"/>
          </p15:clr>
        </p15:guide>
        <p15:guide id="6" pos="2256">
          <p15:clr>
            <a:srgbClr val="FBAE40"/>
          </p15:clr>
        </p15:guide>
        <p15:guide id="7" pos="2436">
          <p15:clr>
            <a:srgbClr val="FBAE40"/>
          </p15:clr>
        </p15:guide>
        <p15:guide id="8" pos="3324">
          <p15:clr>
            <a:srgbClr val="FBAE40"/>
          </p15:clr>
        </p15:guide>
        <p15:guide id="9" pos="3504">
          <p15:clr>
            <a:srgbClr val="FBAE40"/>
          </p15:clr>
        </p15:guide>
        <p15:guide id="10" pos="4392">
          <p15:clr>
            <a:srgbClr val="FBAE40"/>
          </p15:clr>
        </p15:guide>
        <p15:guide id="11" pos="4572">
          <p15:clr>
            <a:srgbClr val="FBAE40"/>
          </p15:clr>
        </p15:guide>
        <p15:guide id="12" pos="546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3240">
          <p15:clr>
            <a:srgbClr val="FBAE40"/>
          </p15:clr>
        </p15:guide>
        <p15:guide id="15" orient="horz" pos="450">
          <p15:clr>
            <a:srgbClr val="FBAE40"/>
          </p15:clr>
        </p15:guide>
        <p15:guide id="16" orient="horz" pos="279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">
  <p:cSld name="MASTER">
    <p:bg>
      <p:bgPr>
        <a:solidFill>
          <a:srgbClr val="FFFFFF"/>
        </a:solidFill>
        <a:effectLst/>
      </p:bgPr>
    </p:bg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6" name="Google Shape;1006;p151"/>
          <p:cNvCxnSpPr/>
          <p:nvPr/>
        </p:nvCxnSpPr>
        <p:spPr>
          <a:xfrm>
            <a:off x="480060" y="4855464"/>
            <a:ext cx="8195310" cy="0"/>
          </a:xfrm>
          <a:prstGeom prst="straightConnector1">
            <a:avLst/>
          </a:prstGeom>
          <a:noFill/>
          <a:ln w="15225" cap="flat" cmpd="sng">
            <a:solidFill>
              <a:srgbClr val="F39A24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07" name="Google Shape;1007;p151"/>
          <p:cNvSpPr/>
          <p:nvPr/>
        </p:nvSpPr>
        <p:spPr>
          <a:xfrm>
            <a:off x="5246370" y="4889754"/>
            <a:ext cx="315468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26B78"/>
              </a:buClr>
              <a:buSzPts val="800"/>
              <a:buFont typeface="Arial"/>
              <a:buNone/>
            </a:pPr>
            <a:r>
              <a:rPr lang="en" sz="80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rPr>
              <a:t>The Michael J. Fox Foundation for Parkinson’s Research</a:t>
            </a:r>
            <a:endParaRPr sz="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8" name="Google Shape;1008;p151"/>
          <p:cNvSpPr txBox="1">
            <a:spLocks noGrp="1"/>
          </p:cNvSpPr>
          <p:nvPr>
            <p:ph type="sldNum" idx="12"/>
          </p:nvPr>
        </p:nvSpPr>
        <p:spPr>
          <a:xfrm>
            <a:off x="8401050" y="4869180"/>
            <a:ext cx="600000" cy="2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spcBef>
                <a:spcPts val="0"/>
              </a:spcBef>
              <a:buNone/>
              <a:defRPr sz="800" b="0" i="0">
                <a:solidFill>
                  <a:srgbClr val="526B7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78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80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26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5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29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2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23" Type="http://schemas.openxmlformats.org/officeDocument/2006/relationships/slideLayout" Target="../slideLayouts/slideLayout127.xml"/><Relationship Id="rId28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6.xml"/><Relationship Id="rId27" Type="http://schemas.openxmlformats.org/officeDocument/2006/relationships/slideLayout" Target="../slideLayouts/slideLayout131.xml"/><Relationship Id="rId30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542405"/>
            <a:ext cx="7886700" cy="45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pen Sans"/>
              <a:buNone/>
              <a:defRPr sz="33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13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Char char="•"/>
              <a:defRPr sz="2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Char char="•"/>
              <a:defRPr sz="15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Open Sans"/>
              <a:buNone/>
              <a:defRPr sz="33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81915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175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+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–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48" name="Google Shape;148;p27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lg" len="lg"/>
          </a:ln>
        </p:spPr>
      </p:cxnSp>
      <p:sp>
        <p:nvSpPr>
          <p:cNvPr id="149" name="Google Shape;149;p27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5760">
          <p15:clr>
            <a:srgbClr val="F26B43"/>
          </p15:clr>
        </p15:guide>
        <p15:guide id="3" pos="300">
          <p15:clr>
            <a:srgbClr val="F26B43"/>
          </p15:clr>
        </p15:guide>
        <p15:guide id="4" pos="546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3240">
          <p15:clr>
            <a:srgbClr val="F26B43"/>
          </p15:clr>
        </p15:guide>
        <p15:guide id="7" orient="horz" pos="180">
          <p15:clr>
            <a:srgbClr val="F26B43"/>
          </p15:clr>
        </p15:guide>
        <p15:guide id="8" orient="horz" pos="2790">
          <p15:clr>
            <a:srgbClr val="F26B43"/>
          </p15:clr>
        </p15:guide>
        <p15:guide id="9" orient="horz" pos="6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Open Sans"/>
              <a:buNone/>
              <a:defRPr sz="33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2" name="Google Shape;332;p53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81915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+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–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3" name="Google Shape;333;p5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4" name="Google Shape;334;p5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35" name="Google Shape;335;p53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336" name="Google Shape;336;p53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  <p:sldLayoutId id="2147483733" r:id="rId37"/>
    <p:sldLayoutId id="2147483734" r:id="rId38"/>
    <p:sldLayoutId id="2147483735" r:id="rId39"/>
    <p:sldLayoutId id="2147483736" r:id="rId40"/>
    <p:sldLayoutId id="2147483737" r:id="rId41"/>
    <p:sldLayoutId id="2147483738" r:id="rId42"/>
    <p:sldLayoutId id="2147483739" r:id="rId43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5760">
          <p15:clr>
            <a:srgbClr val="F26B43"/>
          </p15:clr>
        </p15:guide>
        <p15:guide id="3" pos="300">
          <p15:clr>
            <a:srgbClr val="F26B43"/>
          </p15:clr>
        </p15:guide>
        <p15:guide id="4" pos="546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3240">
          <p15:clr>
            <a:srgbClr val="F26B43"/>
          </p15:clr>
        </p15:guide>
        <p15:guide id="7" orient="horz" pos="180">
          <p15:clr>
            <a:srgbClr val="F26B43"/>
          </p15:clr>
        </p15:guide>
        <p15:guide id="8" orient="horz" pos="2790">
          <p15:clr>
            <a:srgbClr val="F26B43"/>
          </p15:clr>
        </p15:guide>
        <p15:guide id="9" orient="horz" pos="68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97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75" cy="43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Open Sans"/>
              <a:buNone/>
              <a:defRPr sz="33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6" name="Google Shape;626;p97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8191575" cy="334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+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–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27" name="Google Shape;627;p97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55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28" name="Google Shape;628;p9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29" name="Google Shape;629;p97"/>
          <p:cNvCxnSpPr/>
          <p:nvPr/>
        </p:nvCxnSpPr>
        <p:spPr>
          <a:xfrm rot="10800000" flipH="1">
            <a:off x="476250" y="4688400"/>
            <a:ext cx="8191500" cy="4551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630" name="Google Shape;630;p97"/>
          <p:cNvSpPr txBox="1"/>
          <p:nvPr/>
        </p:nvSpPr>
        <p:spPr>
          <a:xfrm>
            <a:off x="8251115" y="4758929"/>
            <a:ext cx="132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5760">
          <p15:clr>
            <a:srgbClr val="F26B43"/>
          </p15:clr>
        </p15:guide>
        <p15:guide id="3" pos="300">
          <p15:clr>
            <a:srgbClr val="F26B43"/>
          </p15:clr>
        </p15:guide>
        <p15:guide id="4" pos="546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3240">
          <p15:clr>
            <a:srgbClr val="F26B43"/>
          </p15:clr>
        </p15:guide>
        <p15:guide id="7" orient="horz" pos="180">
          <p15:clr>
            <a:srgbClr val="F26B43"/>
          </p15:clr>
        </p15:guide>
        <p15:guide id="8" orient="horz" pos="2790">
          <p15:clr>
            <a:srgbClr val="F26B43"/>
          </p15:clr>
        </p15:guide>
        <p15:guide id="9" orient="horz" pos="68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122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499" cy="435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Open Sans"/>
              <a:buNone/>
              <a:defRPr sz="3300" b="1" i="0" u="none" strike="noStrike" cap="none">
                <a:solidFill>
                  <a:schemeClr val="accent1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07" name="Google Shape;807;p122"/>
          <p:cNvSpPr txBox="1">
            <a:spLocks noGrp="1"/>
          </p:cNvSpPr>
          <p:nvPr>
            <p:ph type="body" idx="1"/>
          </p:nvPr>
        </p:nvSpPr>
        <p:spPr>
          <a:xfrm>
            <a:off x="476250" y="1087042"/>
            <a:ext cx="8191499" cy="3342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+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–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  <a:defRPr sz="16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08" name="Google Shape;808;p122"/>
          <p:cNvSpPr txBox="1">
            <a:spLocks noGrp="1"/>
          </p:cNvSpPr>
          <p:nvPr>
            <p:ph type="ftr" idx="11"/>
          </p:nvPr>
        </p:nvSpPr>
        <p:spPr>
          <a:xfrm>
            <a:off x="5074676" y="475892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09" name="Google Shape;809;p122"/>
          <p:cNvSpPr txBox="1">
            <a:spLocks noGrp="1"/>
          </p:cNvSpPr>
          <p:nvPr>
            <p:ph type="sldNum" idx="12"/>
          </p:nvPr>
        </p:nvSpPr>
        <p:spPr>
          <a:xfrm>
            <a:off x="8383484" y="475892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 rtl="0">
              <a:spcBef>
                <a:spcPts val="0"/>
              </a:spcBef>
              <a:buNone/>
              <a:defRPr sz="9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10" name="Google Shape;810;p122"/>
          <p:cNvCxnSpPr/>
          <p:nvPr/>
        </p:nvCxnSpPr>
        <p:spPr>
          <a:xfrm rot="10800000" flipH="1">
            <a:off x="476250" y="4688325"/>
            <a:ext cx="8191575" cy="455175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811" name="Google Shape;811;p122"/>
          <p:cNvSpPr txBox="1"/>
          <p:nvPr/>
        </p:nvSpPr>
        <p:spPr>
          <a:xfrm>
            <a:off x="8251115" y="4758928"/>
            <a:ext cx="13236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1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  <p:sldLayoutId id="2147483788" r:id="rId25"/>
    <p:sldLayoutId id="2147483789" r:id="rId26"/>
    <p:sldLayoutId id="2147483790" r:id="rId27"/>
    <p:sldLayoutId id="2147483791" r:id="rId28"/>
    <p:sldLayoutId id="2147483792" r:id="rId29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5760">
          <p15:clr>
            <a:srgbClr val="F26B43"/>
          </p15:clr>
        </p15:guide>
        <p15:guide id="3" pos="300">
          <p15:clr>
            <a:srgbClr val="F26B43"/>
          </p15:clr>
        </p15:guide>
        <p15:guide id="4" pos="546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3240">
          <p15:clr>
            <a:srgbClr val="F26B43"/>
          </p15:clr>
        </p15:guide>
        <p15:guide id="7" orient="horz" pos="180">
          <p15:clr>
            <a:srgbClr val="F26B43"/>
          </p15:clr>
        </p15:guide>
        <p15:guide id="8" orient="horz" pos="2790">
          <p15:clr>
            <a:srgbClr val="F26B43"/>
          </p15:clr>
        </p15:guide>
        <p15:guide id="9" orient="horz" pos="6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Go032xU0V8jci9GZFAzTC-aA9EHCh1RU/view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8.png"/><Relationship Id="rId21" Type="http://schemas.openxmlformats.org/officeDocument/2006/relationships/image" Target="../media/image53.jpg"/><Relationship Id="rId34" Type="http://schemas.openxmlformats.org/officeDocument/2006/relationships/image" Target="../media/image66.png"/><Relationship Id="rId42" Type="http://schemas.openxmlformats.org/officeDocument/2006/relationships/image" Target="../media/image74.jpg"/><Relationship Id="rId47" Type="http://schemas.openxmlformats.org/officeDocument/2006/relationships/image" Target="../media/image79.png"/><Relationship Id="rId50" Type="http://schemas.openxmlformats.org/officeDocument/2006/relationships/image" Target="../media/image82.png"/><Relationship Id="rId55" Type="http://schemas.openxmlformats.org/officeDocument/2006/relationships/image" Target="../media/image87.png"/><Relationship Id="rId63" Type="http://schemas.openxmlformats.org/officeDocument/2006/relationships/image" Target="../media/image95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8.png"/><Relationship Id="rId29" Type="http://schemas.openxmlformats.org/officeDocument/2006/relationships/image" Target="../media/image61.jpg"/><Relationship Id="rId11" Type="http://schemas.openxmlformats.org/officeDocument/2006/relationships/image" Target="../media/image43.png"/><Relationship Id="rId24" Type="http://schemas.openxmlformats.org/officeDocument/2006/relationships/image" Target="../media/image56.jpg"/><Relationship Id="rId32" Type="http://schemas.openxmlformats.org/officeDocument/2006/relationships/image" Target="../media/image64.png"/><Relationship Id="rId37" Type="http://schemas.openxmlformats.org/officeDocument/2006/relationships/image" Target="../media/image69.jpg"/><Relationship Id="rId40" Type="http://schemas.openxmlformats.org/officeDocument/2006/relationships/image" Target="../media/image72.png"/><Relationship Id="rId45" Type="http://schemas.openxmlformats.org/officeDocument/2006/relationships/image" Target="../media/image77.png"/><Relationship Id="rId53" Type="http://schemas.openxmlformats.org/officeDocument/2006/relationships/image" Target="../media/image85.png"/><Relationship Id="rId58" Type="http://schemas.openxmlformats.org/officeDocument/2006/relationships/image" Target="../media/image90.png"/><Relationship Id="rId66" Type="http://schemas.openxmlformats.org/officeDocument/2006/relationships/image" Target="../media/image98.png"/><Relationship Id="rId5" Type="http://schemas.openxmlformats.org/officeDocument/2006/relationships/image" Target="../media/image37.jpg"/><Relationship Id="rId61" Type="http://schemas.openxmlformats.org/officeDocument/2006/relationships/image" Target="../media/image93.png"/><Relationship Id="rId19" Type="http://schemas.openxmlformats.org/officeDocument/2006/relationships/image" Target="../media/image5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9.png"/><Relationship Id="rId30" Type="http://schemas.openxmlformats.org/officeDocument/2006/relationships/image" Target="../media/image62.png"/><Relationship Id="rId35" Type="http://schemas.openxmlformats.org/officeDocument/2006/relationships/image" Target="../media/image67.jpg"/><Relationship Id="rId43" Type="http://schemas.openxmlformats.org/officeDocument/2006/relationships/image" Target="../media/image75.jpg"/><Relationship Id="rId48" Type="http://schemas.openxmlformats.org/officeDocument/2006/relationships/image" Target="../media/image80.png"/><Relationship Id="rId56" Type="http://schemas.openxmlformats.org/officeDocument/2006/relationships/image" Target="../media/image88.png"/><Relationship Id="rId64" Type="http://schemas.openxmlformats.org/officeDocument/2006/relationships/image" Target="../media/image96.png"/><Relationship Id="rId8" Type="http://schemas.openxmlformats.org/officeDocument/2006/relationships/image" Target="../media/image40.png"/><Relationship Id="rId51" Type="http://schemas.openxmlformats.org/officeDocument/2006/relationships/image" Target="../media/image83.png"/><Relationship Id="rId3" Type="http://schemas.openxmlformats.org/officeDocument/2006/relationships/image" Target="../media/image35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33" Type="http://schemas.openxmlformats.org/officeDocument/2006/relationships/image" Target="../media/image65.png"/><Relationship Id="rId38" Type="http://schemas.openxmlformats.org/officeDocument/2006/relationships/image" Target="../media/image70.jpg"/><Relationship Id="rId46" Type="http://schemas.openxmlformats.org/officeDocument/2006/relationships/image" Target="../media/image78.png"/><Relationship Id="rId59" Type="http://schemas.openxmlformats.org/officeDocument/2006/relationships/image" Target="../media/image91.png"/><Relationship Id="rId67" Type="http://schemas.openxmlformats.org/officeDocument/2006/relationships/image" Target="../media/image99.png"/><Relationship Id="rId20" Type="http://schemas.openxmlformats.org/officeDocument/2006/relationships/image" Target="../media/image52.jpg"/><Relationship Id="rId41" Type="http://schemas.openxmlformats.org/officeDocument/2006/relationships/image" Target="../media/image73.png"/><Relationship Id="rId54" Type="http://schemas.openxmlformats.org/officeDocument/2006/relationships/image" Target="../media/image86.jpg"/><Relationship Id="rId62" Type="http://schemas.openxmlformats.org/officeDocument/2006/relationships/image" Target="../media/image94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38.png"/><Relationship Id="rId15" Type="http://schemas.openxmlformats.org/officeDocument/2006/relationships/image" Target="../media/image47.jpg"/><Relationship Id="rId23" Type="http://schemas.openxmlformats.org/officeDocument/2006/relationships/image" Target="../media/image55.jpg"/><Relationship Id="rId28" Type="http://schemas.openxmlformats.org/officeDocument/2006/relationships/image" Target="../media/image60.png"/><Relationship Id="rId36" Type="http://schemas.openxmlformats.org/officeDocument/2006/relationships/image" Target="../media/image68.png"/><Relationship Id="rId49" Type="http://schemas.openxmlformats.org/officeDocument/2006/relationships/image" Target="../media/image81.png"/><Relationship Id="rId57" Type="http://schemas.openxmlformats.org/officeDocument/2006/relationships/image" Target="../media/image89.png"/><Relationship Id="rId10" Type="http://schemas.openxmlformats.org/officeDocument/2006/relationships/image" Target="../media/image42.jpg"/><Relationship Id="rId31" Type="http://schemas.openxmlformats.org/officeDocument/2006/relationships/image" Target="../media/image63.png"/><Relationship Id="rId44" Type="http://schemas.openxmlformats.org/officeDocument/2006/relationships/image" Target="../media/image76.png"/><Relationship Id="rId52" Type="http://schemas.openxmlformats.org/officeDocument/2006/relationships/image" Target="../media/image84.png"/><Relationship Id="rId60" Type="http://schemas.openxmlformats.org/officeDocument/2006/relationships/image" Target="../media/image92.jpg"/><Relationship Id="rId65" Type="http://schemas.openxmlformats.org/officeDocument/2006/relationships/image" Target="../media/image97.png"/><Relationship Id="rId4" Type="http://schemas.openxmlformats.org/officeDocument/2006/relationships/image" Target="../media/image36.jpg"/><Relationship Id="rId9" Type="http://schemas.openxmlformats.org/officeDocument/2006/relationships/image" Target="../media/image41.png"/><Relationship Id="rId13" Type="http://schemas.openxmlformats.org/officeDocument/2006/relationships/image" Target="../media/image45.png"/><Relationship Id="rId18" Type="http://schemas.openxmlformats.org/officeDocument/2006/relationships/image" Target="../media/image50.jpg"/><Relationship Id="rId39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comments" Target="../comments/comment1.xml"/><Relationship Id="rId4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52"/>
          <p:cNvSpPr txBox="1">
            <a:spLocks noGrp="1"/>
          </p:cNvSpPr>
          <p:nvPr>
            <p:ph type="ctrTitle"/>
          </p:nvPr>
        </p:nvSpPr>
        <p:spPr>
          <a:xfrm>
            <a:off x="1142999" y="1854982"/>
            <a:ext cx="7583850" cy="11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Open Sans"/>
              <a:buNone/>
            </a:pPr>
            <a:r>
              <a:rPr lang="en"/>
              <a:t>MJFF Targets to Therapies</a:t>
            </a:r>
            <a:endParaRPr/>
          </a:p>
        </p:txBody>
      </p:sp>
      <p:sp>
        <p:nvSpPr>
          <p:cNvPr id="1014" name="Google Shape;1014;p152"/>
          <p:cNvSpPr txBox="1">
            <a:spLocks noGrp="1"/>
          </p:cNvSpPr>
          <p:nvPr>
            <p:ph type="subTitle" idx="1"/>
          </p:nvPr>
        </p:nvSpPr>
        <p:spPr>
          <a:xfrm>
            <a:off x="1143000" y="3109294"/>
            <a:ext cx="7716300" cy="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</a:pPr>
            <a:r>
              <a:rPr lang="en"/>
              <a:t>PDTC Breakout Session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None/>
            </a:pPr>
            <a:r>
              <a:rPr lang="en" sz="2000" i="1"/>
              <a:t>October 14, 2026</a:t>
            </a:r>
            <a:endParaRPr sz="2300"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372B8396-691A-C67C-8417-F5D638AE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321165-4CED-9ABE-9DBE-B80D32514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7BB5D32B-48C4-E901-9136-FE8EA2CA68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6249" y="1590768"/>
            <a:ext cx="81915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How familiar are you with T2T?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E87DCEDD-0E62-B8A0-98AB-CE32B4E4BFD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2</a:t>
            </a:fld>
            <a:endParaRPr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85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FB131C73-C4D4-3424-BB29-8D4004E18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4C5276-982D-B899-FBCE-93C8E23B4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8FD4F6FC-FC6C-63AD-AA75-05E7E9DAFD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590643"/>
            <a:ext cx="8520525" cy="863313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For those who have heard of T2T, how have you encountered it?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042FE-1167-4FFF-AF93-56106504D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7493" y="2571750"/>
            <a:ext cx="4508938" cy="1997125"/>
          </a:xfrm>
        </p:spPr>
        <p:txBody>
          <a:bodyPr/>
          <a:lstStyle/>
          <a:p>
            <a:r>
              <a:rPr lang="en-US" dirty="0"/>
              <a:t>T2T Publications or T2T Target Explorer</a:t>
            </a:r>
          </a:p>
          <a:p>
            <a:r>
              <a:rPr lang="en-US" dirty="0"/>
              <a:t>Through colleagues/collaborators/other</a:t>
            </a:r>
          </a:p>
          <a:p>
            <a:r>
              <a:rPr lang="en-US" dirty="0"/>
              <a:t>A T2T meeting, town hall, or direct involvement</a:t>
            </a:r>
          </a:p>
          <a:p>
            <a:r>
              <a:rPr lang="en-US" dirty="0"/>
              <a:t>A T2T meeting, town hall, or direct involvement</a:t>
            </a:r>
          </a:p>
          <a:p>
            <a:r>
              <a:rPr lang="en-US" dirty="0"/>
              <a:t>Through an MJFF funded project or collaboration</a:t>
            </a:r>
          </a:p>
          <a:p>
            <a:r>
              <a:rPr lang="en-US" dirty="0"/>
              <a:t>Not applicable</a:t>
            </a: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D99BA063-152B-CEDF-26D6-B308BDCE87F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3</a:t>
            </a:fld>
            <a:endParaRPr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54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The Michael J. Fox Foundation for Parkinson’s Research</a:t>
            </a:r>
            <a:endParaRPr/>
          </a:p>
        </p:txBody>
      </p:sp>
      <p:sp>
        <p:nvSpPr>
          <p:cNvPr id="1030" name="Google Shape;1030;p15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031" name="Google Shape;1031;p154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00" cy="8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T2T: Advancing Promising Biology Towards Therapies</a:t>
            </a:r>
            <a:endParaRPr/>
          </a:p>
        </p:txBody>
      </p:sp>
      <p:sp>
        <p:nvSpPr>
          <p:cNvPr id="1032" name="Google Shape;1032;p154"/>
          <p:cNvSpPr/>
          <p:nvPr/>
        </p:nvSpPr>
        <p:spPr>
          <a:xfrm>
            <a:off x="2465700" y="2668975"/>
            <a:ext cx="3862200" cy="265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33" name="Google Shape;1033;p154"/>
          <p:cNvPicPr preferRelativeResize="0"/>
          <p:nvPr/>
        </p:nvPicPr>
        <p:blipFill rotWithShape="1">
          <a:blip r:embed="rId3">
            <a:alphaModFix/>
          </a:blip>
          <a:srcRect t="16374"/>
          <a:stretch/>
        </p:blipFill>
        <p:spPr>
          <a:xfrm>
            <a:off x="138113" y="1410988"/>
            <a:ext cx="8867775" cy="30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Google Shape;1039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81700"/>
            <a:ext cx="8839204" cy="2952156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155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00" cy="8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The Principles That Power MJFF Programs, Such as T2T</a:t>
            </a:r>
            <a:endParaRPr/>
          </a:p>
        </p:txBody>
      </p:sp>
      <p:sp>
        <p:nvSpPr>
          <p:cNvPr id="1041" name="Google Shape;1041;p155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042" name="Google Shape;1042;p155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Open Sans"/>
              <a:buNone/>
            </a:pPr>
            <a:r>
              <a:rPr lang="en" sz="900" b="0" i="0" u="none" strike="noStrike" cap="none">
                <a:latin typeface="Open Sans"/>
                <a:ea typeface="Open Sans"/>
                <a:cs typeface="Open Sans"/>
                <a:sym typeface="Open Sans"/>
              </a:rPr>
              <a:t>The Michael J. Fox Foundation for Parkinson’s Research</a:t>
            </a:r>
            <a:endParaRPr/>
          </a:p>
        </p:txBody>
      </p:sp>
      <p:cxnSp>
        <p:nvCxnSpPr>
          <p:cNvPr id="1043" name="Google Shape;1043;p155"/>
          <p:cNvCxnSpPr/>
          <p:nvPr/>
        </p:nvCxnSpPr>
        <p:spPr>
          <a:xfrm>
            <a:off x="2392775" y="1427750"/>
            <a:ext cx="0" cy="2906100"/>
          </a:xfrm>
          <a:prstGeom prst="straightConnector1">
            <a:avLst/>
          </a:prstGeom>
          <a:noFill/>
          <a:ln w="9525" cap="flat" cmpd="sng">
            <a:solidFill>
              <a:srgbClr val="F68F1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4" name="Google Shape;1044;p155"/>
          <p:cNvCxnSpPr/>
          <p:nvPr/>
        </p:nvCxnSpPr>
        <p:spPr>
          <a:xfrm>
            <a:off x="4572002" y="1427750"/>
            <a:ext cx="0" cy="2906100"/>
          </a:xfrm>
          <a:prstGeom prst="straightConnector1">
            <a:avLst/>
          </a:prstGeom>
          <a:noFill/>
          <a:ln w="9525" cap="flat" cmpd="sng">
            <a:solidFill>
              <a:srgbClr val="F68F1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5" name="Google Shape;1045;p155"/>
          <p:cNvCxnSpPr/>
          <p:nvPr/>
        </p:nvCxnSpPr>
        <p:spPr>
          <a:xfrm>
            <a:off x="6732175" y="1427750"/>
            <a:ext cx="0" cy="2906100"/>
          </a:xfrm>
          <a:prstGeom prst="straightConnector1">
            <a:avLst/>
          </a:prstGeom>
          <a:noFill/>
          <a:ln w="9525" cap="flat" cmpd="sng">
            <a:solidFill>
              <a:srgbClr val="F68F1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56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85077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300"/>
              <a:buFont typeface="Open Sans"/>
              <a:buNone/>
            </a:pPr>
            <a:r>
              <a:rPr lang="en"/>
              <a:t>T2T’s Engine: From Targets to Impact</a:t>
            </a:r>
            <a:endParaRPr/>
          </a:p>
        </p:txBody>
      </p:sp>
      <p:sp>
        <p:nvSpPr>
          <p:cNvPr id="1051" name="Google Shape;1051;p156"/>
          <p:cNvSpPr txBox="1">
            <a:spLocks noGrp="1"/>
          </p:cNvSpPr>
          <p:nvPr>
            <p:ph type="ftr" idx="11"/>
          </p:nvPr>
        </p:nvSpPr>
        <p:spPr>
          <a:xfrm>
            <a:off x="3806007" y="3504253"/>
            <a:ext cx="2382525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/>
              <a:t>The Michael J. Fox Foundation for Parkinson’s Research</a:t>
            </a:r>
            <a:endParaRPr/>
          </a:p>
        </p:txBody>
      </p:sp>
      <p:sp>
        <p:nvSpPr>
          <p:cNvPr id="1052" name="Google Shape;1052;p156"/>
          <p:cNvSpPr txBox="1">
            <a:spLocks noGrp="1"/>
          </p:cNvSpPr>
          <p:nvPr>
            <p:ph type="sldNum" idx="12"/>
          </p:nvPr>
        </p:nvSpPr>
        <p:spPr>
          <a:xfrm>
            <a:off x="6287613" y="3504253"/>
            <a:ext cx="2130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1053" name="Google Shape;1053;p1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162" y="1706190"/>
            <a:ext cx="1324466" cy="549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156"/>
          <p:cNvPicPr preferRelativeResize="0"/>
          <p:nvPr/>
        </p:nvPicPr>
        <p:blipFill rotWithShape="1">
          <a:blip r:embed="rId4">
            <a:alphaModFix amt="63000"/>
          </a:blip>
          <a:srcRect/>
          <a:stretch/>
        </p:blipFill>
        <p:spPr>
          <a:xfrm>
            <a:off x="1990021" y="1871621"/>
            <a:ext cx="5047925" cy="234563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055" name="Google Shape;1055;p156"/>
          <p:cNvSpPr txBox="1"/>
          <p:nvPr/>
        </p:nvSpPr>
        <p:spPr>
          <a:xfrm>
            <a:off x="3906807" y="1147478"/>
            <a:ext cx="1982925" cy="34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T2T ENGINE</a:t>
            </a:r>
            <a:endParaRPr sz="11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6" name="Google Shape;1056;p1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3552" y="2374950"/>
            <a:ext cx="1366076" cy="35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1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2390" y="2884275"/>
            <a:ext cx="1170780" cy="235331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58" name="Google Shape;1058;p1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0885" y="3246861"/>
            <a:ext cx="843654" cy="39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156"/>
          <p:cNvSpPr txBox="1"/>
          <p:nvPr/>
        </p:nvSpPr>
        <p:spPr>
          <a:xfrm>
            <a:off x="251923" y="1147478"/>
            <a:ext cx="2136375" cy="34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RICH TARGET INPUTS</a:t>
            </a:r>
            <a:endParaRPr sz="11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156"/>
          <p:cNvSpPr txBox="1"/>
          <p:nvPr/>
        </p:nvSpPr>
        <p:spPr>
          <a:xfrm>
            <a:off x="564338" y="3907338"/>
            <a:ext cx="1425600" cy="2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3A586F"/>
                </a:solidFill>
                <a:highlight>
                  <a:srgbClr val="FFFFFF"/>
                </a:highlight>
                <a:latin typeface="Bodoni"/>
                <a:ea typeface="Bodoni"/>
                <a:cs typeface="Bodoni"/>
                <a:sym typeface="Bodoni"/>
              </a:rPr>
              <a:t>External datasets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1" name="Google Shape;1061;p156" descr="Database with solid fill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5244" y="3814212"/>
            <a:ext cx="432089" cy="43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156"/>
          <p:cNvPicPr preferRelativeResize="0"/>
          <p:nvPr/>
        </p:nvPicPr>
        <p:blipFill rotWithShape="1">
          <a:blip r:embed="rId9">
            <a:alphaModFix/>
          </a:blip>
          <a:srcRect l="269"/>
          <a:stretch/>
        </p:blipFill>
        <p:spPr>
          <a:xfrm>
            <a:off x="3707384" y="1669524"/>
            <a:ext cx="4872278" cy="2913633"/>
          </a:xfrm>
          <a:prstGeom prst="rect">
            <a:avLst/>
          </a:prstGeom>
          <a:noFill/>
          <a:ln>
            <a:noFill/>
          </a:ln>
        </p:spPr>
      </p:pic>
      <p:sp>
        <p:nvSpPr>
          <p:cNvPr id="1063" name="Google Shape;1063;p156"/>
          <p:cNvSpPr txBox="1"/>
          <p:nvPr/>
        </p:nvSpPr>
        <p:spPr>
          <a:xfrm>
            <a:off x="6820174" y="1147478"/>
            <a:ext cx="1982925" cy="34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OUTPUTs</a:t>
            </a:r>
            <a:endParaRPr sz="11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156"/>
          <p:cNvSpPr txBox="1"/>
          <p:nvPr/>
        </p:nvSpPr>
        <p:spPr>
          <a:xfrm>
            <a:off x="476250" y="678450"/>
            <a:ext cx="8412300" cy="28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Advancing promising biology, with diverse mechanisms, to deliver transformative therapeutics</a:t>
            </a:r>
            <a:endParaRPr sz="11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5" name="Google Shape;1065;p156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/>
              <a:t>The Michael J. Fox Foundation for Parkinson’s Research</a:t>
            </a:r>
            <a:endParaRPr/>
          </a:p>
        </p:txBody>
      </p:sp>
      <p:sp>
        <p:nvSpPr>
          <p:cNvPr id="1066" name="Google Shape;1066;p156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75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" name="Google Shape;1071;p157"/>
          <p:cNvPicPr preferRelativeResize="0"/>
          <p:nvPr/>
        </p:nvPicPr>
        <p:blipFill rotWithShape="1">
          <a:blip r:embed="rId3">
            <a:alphaModFix/>
          </a:blip>
          <a:srcRect r="67047"/>
          <a:stretch/>
        </p:blipFill>
        <p:spPr>
          <a:xfrm>
            <a:off x="96300" y="1172700"/>
            <a:ext cx="2913599" cy="341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157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/>
              <a:t>The Michael J. Fox Foundation for Parkinson’s Research</a:t>
            </a:r>
            <a:endParaRPr/>
          </a:p>
        </p:txBody>
      </p:sp>
      <p:sp>
        <p:nvSpPr>
          <p:cNvPr id="1073" name="Google Shape;1073;p157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074" name="Google Shape;1074;p157"/>
          <p:cNvSpPr txBox="1">
            <a:spLocks noGrp="1"/>
          </p:cNvSpPr>
          <p:nvPr>
            <p:ph type="title"/>
          </p:nvPr>
        </p:nvSpPr>
        <p:spPr>
          <a:xfrm>
            <a:off x="541624" y="285750"/>
            <a:ext cx="85077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300"/>
              <a:buFont typeface="Open Sans"/>
              <a:buNone/>
            </a:pPr>
            <a:r>
              <a:rPr lang="en"/>
              <a:t>Building the T2T Engine</a:t>
            </a:r>
            <a:endParaRPr/>
          </a:p>
        </p:txBody>
      </p:sp>
      <p:sp>
        <p:nvSpPr>
          <p:cNvPr id="1075" name="Google Shape;1075;p157"/>
          <p:cNvSpPr txBox="1"/>
          <p:nvPr/>
        </p:nvSpPr>
        <p:spPr>
          <a:xfrm>
            <a:off x="476250" y="678450"/>
            <a:ext cx="84123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From target prioritization to a scalable system for target validation and therapeutic translation</a:t>
            </a:r>
            <a:endParaRPr sz="11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" name="Google Shape;1080;p158"/>
          <p:cNvPicPr preferRelativeResize="0"/>
          <p:nvPr/>
        </p:nvPicPr>
        <p:blipFill rotWithShape="1">
          <a:blip r:embed="rId3">
            <a:alphaModFix/>
          </a:blip>
          <a:srcRect r="31063"/>
          <a:stretch/>
        </p:blipFill>
        <p:spPr>
          <a:xfrm>
            <a:off x="96300" y="1172700"/>
            <a:ext cx="6094952" cy="341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15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/>
              <a:t>The Michael J. Fox Foundation for Parkinson’s Research</a:t>
            </a:r>
            <a:endParaRPr/>
          </a:p>
        </p:txBody>
      </p:sp>
      <p:sp>
        <p:nvSpPr>
          <p:cNvPr id="1082" name="Google Shape;1082;p15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083" name="Google Shape;1083;p158"/>
          <p:cNvSpPr txBox="1"/>
          <p:nvPr/>
        </p:nvSpPr>
        <p:spPr>
          <a:xfrm>
            <a:off x="476250" y="678450"/>
            <a:ext cx="84123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From target prioritization to a scalable system for target validation and therapeutic translation</a:t>
            </a:r>
            <a:endParaRPr sz="11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4" name="Google Shape;1084;p158"/>
          <p:cNvSpPr txBox="1">
            <a:spLocks noGrp="1"/>
          </p:cNvSpPr>
          <p:nvPr>
            <p:ph type="title"/>
          </p:nvPr>
        </p:nvSpPr>
        <p:spPr>
          <a:xfrm>
            <a:off x="541624" y="285750"/>
            <a:ext cx="85077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300"/>
              <a:buFont typeface="Open Sans"/>
              <a:buNone/>
            </a:pPr>
            <a:r>
              <a:rPr lang="en"/>
              <a:t>Building the T2T Engine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9" name="Google Shape;1089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99" y="1172700"/>
            <a:ext cx="8841474" cy="3411362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159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/>
              <a:t>The Michael J. Fox Foundation for Parkinson’s Research</a:t>
            </a:r>
            <a:endParaRPr/>
          </a:p>
        </p:txBody>
      </p:sp>
      <p:sp>
        <p:nvSpPr>
          <p:cNvPr id="1091" name="Google Shape;1091;p159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092" name="Google Shape;1092;p159"/>
          <p:cNvSpPr txBox="1"/>
          <p:nvPr/>
        </p:nvSpPr>
        <p:spPr>
          <a:xfrm>
            <a:off x="476250" y="678450"/>
            <a:ext cx="84123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From target prioritization to a scalable system for target validation and therapeutic translation</a:t>
            </a:r>
            <a:endParaRPr sz="11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3" name="Google Shape;1093;p159"/>
          <p:cNvSpPr txBox="1">
            <a:spLocks noGrp="1"/>
          </p:cNvSpPr>
          <p:nvPr>
            <p:ph type="title"/>
          </p:nvPr>
        </p:nvSpPr>
        <p:spPr>
          <a:xfrm>
            <a:off x="541624" y="285750"/>
            <a:ext cx="85077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300"/>
              <a:buFont typeface="Open Sans"/>
              <a:buNone/>
            </a:pPr>
            <a:r>
              <a:rPr lang="en"/>
              <a:t>Building the T2T Engine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60"/>
          <p:cNvSpPr txBox="1">
            <a:spLocks noGrp="1"/>
          </p:cNvSpPr>
          <p:nvPr>
            <p:ph type="title"/>
          </p:nvPr>
        </p:nvSpPr>
        <p:spPr>
          <a:xfrm>
            <a:off x="476250" y="285750"/>
            <a:ext cx="7024500" cy="863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/>
                <a:ea typeface="Open Sans ExtraBold"/>
                <a:cs typeface="Open Sans ExtraBold"/>
                <a:sym typeface="Open Sans ExtraBold"/>
              </a:rPr>
              <a:t>Sharing Target Profile Data to Drive the Field Forward</a:t>
            </a:r>
            <a:endParaRPr/>
          </a:p>
        </p:txBody>
      </p:sp>
      <p:sp>
        <p:nvSpPr>
          <p:cNvPr id="1100" name="Google Shape;1100;p160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>
                <a:solidFill>
                  <a:schemeClr val="dk1"/>
                </a:solidFill>
              </a:rPr>
              <a:t>The Michael J. Fox Foundation for Parkinson’s Research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1" name="Google Shape;1101;p160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10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1102" name="Google Shape;1102;p160"/>
          <p:cNvPicPr preferRelativeResize="0"/>
          <p:nvPr/>
        </p:nvPicPr>
        <p:blipFill rotWithShape="1">
          <a:blip r:embed="rId3">
            <a:alphaModFix/>
          </a:blip>
          <a:srcRect t="12787" b="20927"/>
          <a:stretch/>
        </p:blipFill>
        <p:spPr>
          <a:xfrm>
            <a:off x="0" y="1403900"/>
            <a:ext cx="9144001" cy="3196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6525" y="262850"/>
            <a:ext cx="1212875" cy="120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8" name="Google Shape;1108;p161" title="streamlit-app-2026-03-17-14-41-12.webm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57" y="0"/>
            <a:ext cx="833348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162"/>
          <p:cNvSpPr txBox="1">
            <a:spLocks noGrp="1"/>
          </p:cNvSpPr>
          <p:nvPr>
            <p:ph type="title"/>
          </p:nvPr>
        </p:nvSpPr>
        <p:spPr>
          <a:xfrm>
            <a:off x="225600" y="234675"/>
            <a:ext cx="6695100" cy="863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New:</a:t>
            </a:r>
            <a:r>
              <a:rPr lang="en"/>
              <a:t> AI-driven Target Prioritization App</a:t>
            </a:r>
            <a:endParaRPr/>
          </a:p>
        </p:txBody>
      </p:sp>
      <p:pic>
        <p:nvPicPr>
          <p:cNvPr id="1114" name="Google Shape;1114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650" y="1277900"/>
            <a:ext cx="4328607" cy="292170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15" name="Google Shape;1115;p1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4005" y="1298496"/>
            <a:ext cx="4304869" cy="290109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16" name="Google Shape;1116;p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97025" y="120213"/>
            <a:ext cx="1096200" cy="1092314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Google Shape;1117;p162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>
                <a:solidFill>
                  <a:schemeClr val="dk1"/>
                </a:solidFill>
              </a:rPr>
              <a:t>The Michael J. Fox Foundation for Parkinson’s Research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18" name="Google Shape;1118;p162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12</a:t>
            </a:fld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163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/>
                <a:ea typeface="Open Sans ExtraBold"/>
                <a:cs typeface="Open Sans ExtraBold"/>
                <a:sym typeface="Open Sans ExtraBold"/>
              </a:rPr>
              <a:t>What’s Next for T2T?</a:t>
            </a:r>
            <a:endParaRPr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125" name="Google Shape;1125;p163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>
                <a:solidFill>
                  <a:schemeClr val="dk1"/>
                </a:solidFill>
              </a:rPr>
              <a:t>The Michael J. Fox Foundation for Parkinson’s Research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26" name="Google Shape;1126;p163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13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127" name="Google Shape;1127;p163"/>
          <p:cNvSpPr/>
          <p:nvPr/>
        </p:nvSpPr>
        <p:spPr>
          <a:xfrm>
            <a:off x="476400" y="3905250"/>
            <a:ext cx="8191500" cy="544800"/>
          </a:xfrm>
          <a:prstGeom prst="roundRect">
            <a:avLst>
              <a:gd name="adj" fmla="val 16667"/>
            </a:avLst>
          </a:prstGeom>
          <a:solidFill>
            <a:srgbClr val="DDE6EB">
              <a:alpha val="41140"/>
            </a:srgbClr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T2T is a continuously learning system</a:t>
            </a:r>
            <a:r>
              <a:rPr lang="en"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that expands the target pipeline, integrates emerging evidence and approaches, and enables stronger portfolio decisions.</a:t>
            </a:r>
            <a:endParaRPr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28" name="Google Shape;1128;p163"/>
          <p:cNvPicPr preferRelativeResize="0"/>
          <p:nvPr/>
        </p:nvPicPr>
        <p:blipFill rotWithShape="1">
          <a:blip r:embed="rId3">
            <a:alphaModFix/>
          </a:blip>
          <a:srcRect b="22149"/>
          <a:stretch/>
        </p:blipFill>
        <p:spPr>
          <a:xfrm>
            <a:off x="457525" y="835488"/>
            <a:ext cx="8228948" cy="295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64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/>
                <a:ea typeface="Open Sans ExtraBold"/>
                <a:cs typeface="Open Sans ExtraBold"/>
                <a:sym typeface="Open Sans ExtraBold"/>
              </a:rPr>
              <a:t>Partnering with T2T</a:t>
            </a:r>
            <a:endParaRPr/>
          </a:p>
        </p:txBody>
      </p:sp>
      <p:sp>
        <p:nvSpPr>
          <p:cNvPr id="1135" name="Google Shape;1135;p164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14</a:t>
            </a:fld>
            <a:endParaRPr>
              <a:solidFill>
                <a:schemeClr val="dk1"/>
              </a:solidFill>
            </a:endParaRPr>
          </a:p>
        </p:txBody>
      </p:sp>
      <p:sp>
        <p:nvSpPr>
          <p:cNvPr id="1136" name="Google Shape;1136;p164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Open Sans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Michael J. Fox Foundation for Parkinson’s Research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37" name="Google Shape;1137;p164"/>
          <p:cNvPicPr preferRelativeResize="0"/>
          <p:nvPr/>
        </p:nvPicPr>
        <p:blipFill rotWithShape="1">
          <a:blip r:embed="rId3">
            <a:alphaModFix/>
          </a:blip>
          <a:srcRect b="11630"/>
          <a:stretch/>
        </p:blipFill>
        <p:spPr>
          <a:xfrm>
            <a:off x="576200" y="752400"/>
            <a:ext cx="7991609" cy="32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64"/>
          <p:cNvSpPr/>
          <p:nvPr/>
        </p:nvSpPr>
        <p:spPr>
          <a:xfrm>
            <a:off x="435525" y="4061475"/>
            <a:ext cx="8191500" cy="544800"/>
          </a:xfrm>
          <a:prstGeom prst="roundRect">
            <a:avLst>
              <a:gd name="adj" fmla="val 16667"/>
            </a:avLst>
          </a:prstGeom>
          <a:solidFill>
            <a:srgbClr val="DDE6EB">
              <a:alpha val="41140"/>
            </a:srgbClr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T2T brings together </a:t>
            </a:r>
            <a:r>
              <a:rPr lang="en">
                <a:solidFill>
                  <a:schemeClr val="accent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data and tools</a:t>
            </a:r>
            <a:r>
              <a:rPr lang="en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, </a:t>
            </a:r>
            <a:r>
              <a:rPr lang="en">
                <a:solidFill>
                  <a:schemeClr val="accent5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expertise</a:t>
            </a:r>
            <a:r>
              <a:rPr lang="en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, </a:t>
            </a:r>
            <a:r>
              <a:rPr lang="en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funding</a:t>
            </a:r>
            <a:r>
              <a:rPr lang="en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, and partnerships + community </a:t>
            </a:r>
            <a:r>
              <a:rPr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to move promising targets toward therapies.</a:t>
            </a:r>
            <a:endParaRPr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165"/>
          <p:cNvSpPr txBox="1">
            <a:spLocks noGrp="1"/>
          </p:cNvSpPr>
          <p:nvPr>
            <p:ph type="ftr" idx="11"/>
          </p:nvPr>
        </p:nvSpPr>
        <p:spPr>
          <a:xfrm>
            <a:off x="5044196" y="4743688"/>
            <a:ext cx="3176439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pen Sans"/>
              <a:buNone/>
            </a:pPr>
            <a:r>
              <a:rPr lang="en"/>
              <a:t>The Michael J. Fox Foundation for Parkinson’s Research</a:t>
            </a:r>
            <a:endParaRPr/>
          </a:p>
        </p:txBody>
      </p:sp>
      <p:sp>
        <p:nvSpPr>
          <p:cNvPr id="1144" name="Google Shape;1144;p165"/>
          <p:cNvSpPr txBox="1">
            <a:spLocks noGrp="1"/>
          </p:cNvSpPr>
          <p:nvPr>
            <p:ph type="sldNum" idx="12"/>
          </p:nvPr>
        </p:nvSpPr>
        <p:spPr>
          <a:xfrm>
            <a:off x="8429204" y="4743688"/>
            <a:ext cx="284266" cy="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Open Sans ExtraBold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1145" name="Google Shape;1145;p165" descr="New York Stem Cell Foundation - RegMedNe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96" y="4162470"/>
            <a:ext cx="454247" cy="464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165"/>
          <p:cNvSpPr/>
          <p:nvPr/>
        </p:nvSpPr>
        <p:spPr>
          <a:xfrm>
            <a:off x="5362661" y="67056"/>
            <a:ext cx="1814700" cy="994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7" name="Google Shape;1147;p165"/>
          <p:cNvSpPr txBox="1"/>
          <p:nvPr/>
        </p:nvSpPr>
        <p:spPr>
          <a:xfrm>
            <a:off x="5658632" y="71557"/>
            <a:ext cx="1179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Prioritization &amp; Selection 2024</a:t>
            </a:r>
            <a:endParaRPr sz="1100"/>
          </a:p>
        </p:txBody>
      </p:sp>
      <p:pic>
        <p:nvPicPr>
          <p:cNvPr id="1148" name="Google Shape;1148;p165" descr="GSK unveils new branding and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5925" y="388551"/>
            <a:ext cx="266445" cy="14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165" descr="Recursion Pharmaceutical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8743" y="392971"/>
            <a:ext cx="177192" cy="15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165" descr="Jobs at Cajal Neurosci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33758" y="420476"/>
            <a:ext cx="357874" cy="98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165" descr="Neurvati Neurosciences, Inc. Trademark ..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5301" y="427525"/>
            <a:ext cx="421377" cy="93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165" descr="Cerevel Therapeutics Debuts as Publicly ..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12998" y="871865"/>
            <a:ext cx="298496" cy="74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165" descr="Valo Health - Partnerships, Customers ..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72873" y="398754"/>
            <a:ext cx="136015" cy="187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165" descr="GT Gain Therapeutics SA – Swiss Biotech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05786" y="613529"/>
            <a:ext cx="236197" cy="11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165" descr="Golgi Neurosciences | Transforming ..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22146" y="622469"/>
            <a:ext cx="253771" cy="97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165" descr="Abbvie | Contract Pharma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265100" y="584744"/>
            <a:ext cx="236569" cy="13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165" descr="SV Health Investors' Dementia Discovery ..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737344" y="839183"/>
            <a:ext cx="314893" cy="15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165" descr="UCB (company) - Wikipedi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97771" y="619544"/>
            <a:ext cx="113609" cy="113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165" descr="schrodinger-logo | Manicar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669120" y="598895"/>
            <a:ext cx="222631" cy="208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165" descr="Neuron23 Announces Usage of Roche's ...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702603" y="864047"/>
            <a:ext cx="283728" cy="70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165" descr="Nine Square Therapeutics 2025 Company ...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427530" y="774441"/>
            <a:ext cx="208832" cy="208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165" descr="Lario Therapeutics | Precision Neuroscienc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074038" y="806927"/>
            <a:ext cx="284024" cy="159053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165"/>
          <p:cNvSpPr/>
          <p:nvPr/>
        </p:nvSpPr>
        <p:spPr>
          <a:xfrm>
            <a:off x="7283425" y="67056"/>
            <a:ext cx="1579500" cy="994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4" name="Google Shape;1164;p165"/>
          <p:cNvSpPr txBox="1"/>
          <p:nvPr/>
        </p:nvSpPr>
        <p:spPr>
          <a:xfrm>
            <a:off x="7465571" y="77716"/>
            <a:ext cx="11811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Prioritization &amp; Selection 2025</a:t>
            </a:r>
            <a:endParaRPr sz="1100"/>
          </a:p>
        </p:txBody>
      </p:sp>
      <p:pic>
        <p:nvPicPr>
          <p:cNvPr id="1165" name="Google Shape;1165;p165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761559" y="637047"/>
            <a:ext cx="399371" cy="250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165" descr="A logo with a colorful circle  AI-generated content may be incorrect.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7345683" y="423708"/>
            <a:ext cx="191263" cy="19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165" descr="A close-up of a logo  AI-generated content may be incorrect."/>
          <p:cNvPicPr preferRelativeResize="0"/>
          <p:nvPr/>
        </p:nvPicPr>
        <p:blipFill rotWithShape="1">
          <a:blip r:embed="rId21">
            <a:alphaModFix/>
          </a:blip>
          <a:srcRect t="11970" b="11970"/>
          <a:stretch/>
        </p:blipFill>
        <p:spPr>
          <a:xfrm>
            <a:off x="8257292" y="679580"/>
            <a:ext cx="434968" cy="192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165" descr="UCB (company) - Wikipedia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593719" y="406148"/>
            <a:ext cx="196778" cy="196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165" descr="schrodinger-logo | Manicar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156460" y="349467"/>
            <a:ext cx="374025" cy="3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165" descr="Lario Therapeutics | Precision Neuroscienc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312202" y="699138"/>
            <a:ext cx="344357" cy="192840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165"/>
          <p:cNvSpPr txBox="1"/>
          <p:nvPr/>
        </p:nvSpPr>
        <p:spPr>
          <a:xfrm>
            <a:off x="184708" y="1256560"/>
            <a:ext cx="2117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OGA</a:t>
            </a:r>
            <a:endParaRPr sz="1100"/>
          </a:p>
        </p:txBody>
      </p:sp>
      <p:sp>
        <p:nvSpPr>
          <p:cNvPr id="1172" name="Google Shape;1172;p165"/>
          <p:cNvSpPr/>
          <p:nvPr/>
        </p:nvSpPr>
        <p:spPr>
          <a:xfrm>
            <a:off x="184708" y="1565170"/>
            <a:ext cx="2108100" cy="104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73" name="Google Shape;1173;p165" descr="Lilly Logo PNG Vectors Free Download"/>
          <p:cNvPicPr preferRelativeResize="0"/>
          <p:nvPr/>
        </p:nvPicPr>
        <p:blipFill rotWithShape="1">
          <a:blip r:embed="rId22">
            <a:alphaModFix/>
          </a:blip>
          <a:srcRect t="1800" b="1800"/>
          <a:stretch/>
        </p:blipFill>
        <p:spPr>
          <a:xfrm>
            <a:off x="380059" y="1624837"/>
            <a:ext cx="374018" cy="339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165" descr="Home | Biogen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971317" y="1674373"/>
            <a:ext cx="472958" cy="24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165" descr="Alectos Therapeutics Inc. | LinkedIn"/>
          <p:cNvPicPr preferRelativeResize="0"/>
          <p:nvPr/>
        </p:nvPicPr>
        <p:blipFill rotWithShape="1">
          <a:blip r:embed="rId24">
            <a:alphaModFix/>
          </a:blip>
          <a:srcRect t="8438" b="9172"/>
          <a:stretch/>
        </p:blipFill>
        <p:spPr>
          <a:xfrm>
            <a:off x="1614503" y="1649605"/>
            <a:ext cx="521167" cy="42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165" descr="Home - Asceneuron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435799" y="2092624"/>
            <a:ext cx="719164" cy="10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165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974378" y="2302477"/>
            <a:ext cx="541365" cy="16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165" descr="Genentech | BioEngage"/>
          <p:cNvPicPr preferRelativeResize="0"/>
          <p:nvPr/>
        </p:nvPicPr>
        <p:blipFill rotWithShape="1">
          <a:blip r:embed="rId27">
            <a:alphaModFix/>
          </a:blip>
          <a:srcRect t="842" b="842"/>
          <a:stretch/>
        </p:blipFill>
        <p:spPr>
          <a:xfrm>
            <a:off x="1413284" y="1930680"/>
            <a:ext cx="585951" cy="383358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165"/>
          <p:cNvSpPr/>
          <p:nvPr/>
        </p:nvSpPr>
        <p:spPr>
          <a:xfrm>
            <a:off x="2388870" y="1565170"/>
            <a:ext cx="2105400" cy="104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0" name="Google Shape;1180;p165"/>
          <p:cNvSpPr txBox="1"/>
          <p:nvPr/>
        </p:nvSpPr>
        <p:spPr>
          <a:xfrm>
            <a:off x="2388870" y="1256560"/>
            <a:ext cx="2117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Endo 1</a:t>
            </a:r>
            <a:endParaRPr sz="1100"/>
          </a:p>
        </p:txBody>
      </p:sp>
      <p:pic>
        <p:nvPicPr>
          <p:cNvPr id="1181" name="Google Shape;1181;p165" descr="preclinical neuroscience ...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3026414" y="4266146"/>
            <a:ext cx="537548" cy="26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Google Shape;1182;p165" descr="YCharOS welcomes Cell Signaling ..."/>
          <p:cNvPicPr preferRelativeResize="0"/>
          <p:nvPr/>
        </p:nvPicPr>
        <p:blipFill rotWithShape="1">
          <a:blip r:embed="rId29">
            <a:alphaModFix/>
          </a:blip>
          <a:srcRect l="25239" r="21522"/>
          <a:stretch/>
        </p:blipFill>
        <p:spPr>
          <a:xfrm>
            <a:off x="3595646" y="4192657"/>
            <a:ext cx="523489" cy="410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165" descr="Abcam announces Full Year results ..."/>
          <p:cNvPicPr preferRelativeResize="0"/>
          <p:nvPr/>
        </p:nvPicPr>
        <p:blipFill rotWithShape="1">
          <a:blip r:embed="rId30">
            <a:alphaModFix/>
          </a:blip>
          <a:srcRect t="21867" b="21867"/>
          <a:stretch/>
        </p:blipFill>
        <p:spPr>
          <a:xfrm>
            <a:off x="4165463" y="4293045"/>
            <a:ext cx="656787" cy="259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165" descr="The Jackson Laboratory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4831423" y="4307257"/>
            <a:ext cx="801216" cy="207587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165"/>
          <p:cNvSpPr/>
          <p:nvPr/>
        </p:nvSpPr>
        <p:spPr>
          <a:xfrm>
            <a:off x="1721296" y="4138831"/>
            <a:ext cx="6340800" cy="473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86" name="Google Shape;1186;p165" descr="AXXAM | Harness biology, empower discovery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1798496" y="4326151"/>
            <a:ext cx="484202" cy="14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165" descr="BioEnergetics LLC / Mitochondria CRO ...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2360496" y="4260484"/>
            <a:ext cx="620428" cy="343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165" descr="Talisman Therapeutics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5695350" y="4335340"/>
            <a:ext cx="636759" cy="217795"/>
          </a:xfrm>
          <a:prstGeom prst="rect">
            <a:avLst/>
          </a:prstGeom>
          <a:noFill/>
          <a:ln>
            <a:noFill/>
          </a:ln>
        </p:spPr>
      </p:pic>
      <p:sp>
        <p:nvSpPr>
          <p:cNvPr id="1189" name="Google Shape;1189;p165"/>
          <p:cNvSpPr txBox="1"/>
          <p:nvPr/>
        </p:nvSpPr>
        <p:spPr>
          <a:xfrm>
            <a:off x="1490970" y="4150241"/>
            <a:ext cx="211200" cy="4386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CRO</a:t>
            </a:r>
            <a:endParaRPr sz="1100"/>
          </a:p>
        </p:txBody>
      </p:sp>
      <p:sp>
        <p:nvSpPr>
          <p:cNvPr id="1190" name="Google Shape;1190;p165"/>
          <p:cNvSpPr/>
          <p:nvPr/>
        </p:nvSpPr>
        <p:spPr>
          <a:xfrm>
            <a:off x="4555998" y="1565170"/>
            <a:ext cx="2105400" cy="104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1" name="Google Shape;1191;p165"/>
          <p:cNvSpPr txBox="1"/>
          <p:nvPr/>
        </p:nvSpPr>
        <p:spPr>
          <a:xfrm>
            <a:off x="4514850" y="1256560"/>
            <a:ext cx="2117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NOD2 </a:t>
            </a:r>
            <a:endParaRPr sz="1100"/>
          </a:p>
        </p:txBody>
      </p:sp>
      <p:pic>
        <p:nvPicPr>
          <p:cNvPr id="1192" name="Google Shape;1192;p165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2522982" y="1665155"/>
            <a:ext cx="413699" cy="12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165" descr="Endlyz Therapeutics launches and ...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2528369" y="2232049"/>
            <a:ext cx="310434" cy="126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165" descr="Casma Therapeutics Announces CEO Transition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3542126" y="1657384"/>
            <a:ext cx="270405" cy="135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165" descr="Nine Square Therapeutics 2025 Company ...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529387" y="1777756"/>
            <a:ext cx="266895" cy="26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165" descr="Initiatives - Silverstein Foundation"/>
          <p:cNvPicPr preferRelativeResize="0"/>
          <p:nvPr/>
        </p:nvPicPr>
        <p:blipFill rotWithShape="1">
          <a:blip r:embed="rId37">
            <a:alphaModFix/>
          </a:blip>
          <a:srcRect t="15043" b="22750"/>
          <a:stretch/>
        </p:blipFill>
        <p:spPr>
          <a:xfrm>
            <a:off x="2980091" y="1804073"/>
            <a:ext cx="403894" cy="25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165" descr="GSK unveils new branding and logo"/>
          <p:cNvPicPr preferRelativeResize="0"/>
          <p:nvPr/>
        </p:nvPicPr>
        <p:blipFill rotWithShape="1">
          <a:blip r:embed="rId4">
            <a:alphaModFix/>
          </a:blip>
          <a:srcRect l="7778" t="-2019" r="6667" b="-3752"/>
          <a:stretch/>
        </p:blipFill>
        <p:spPr>
          <a:xfrm>
            <a:off x="4054123" y="2209071"/>
            <a:ext cx="256429" cy="177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165" descr="Tenvie Therapeutics Launches with $200 ...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3098741" y="1688662"/>
            <a:ext cx="284398" cy="76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165" descr="Abbvie | Contract Pharma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544586" y="1855423"/>
            <a:ext cx="274335" cy="153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165" descr="Libra Therapeutics Appoints Dr. Shawn A ...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3473314" y="2069335"/>
            <a:ext cx="348352" cy="124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165" descr="Customer Story: Roche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4039683" y="2063050"/>
            <a:ext cx="270125" cy="140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165" descr="Valo Health - Partnerships, Customers ..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90474" y="1734380"/>
            <a:ext cx="276997" cy="381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165" descr="stage venture fund ...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5408561" y="2181891"/>
            <a:ext cx="402737" cy="223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165" descr="SV Health Investors' Dementia Discovery ..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232610" y="1763670"/>
            <a:ext cx="569009" cy="284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165" descr="Home - Ventyx Biosciences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4721680" y="2259693"/>
            <a:ext cx="447486" cy="142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165" descr="Cerevance | LinkedIn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061782" y="2161330"/>
            <a:ext cx="310052" cy="291448"/>
          </a:xfrm>
          <a:prstGeom prst="rect">
            <a:avLst/>
          </a:prstGeom>
          <a:noFill/>
          <a:ln>
            <a:noFill/>
          </a:ln>
        </p:spPr>
      </p:pic>
      <p:sp>
        <p:nvSpPr>
          <p:cNvPr id="1207" name="Google Shape;1207;p165"/>
          <p:cNvSpPr/>
          <p:nvPr/>
        </p:nvSpPr>
        <p:spPr>
          <a:xfrm>
            <a:off x="6736842" y="1565170"/>
            <a:ext cx="2098500" cy="104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8" name="Google Shape;1208;p165"/>
          <p:cNvSpPr txBox="1"/>
          <p:nvPr/>
        </p:nvSpPr>
        <p:spPr>
          <a:xfrm>
            <a:off x="6701137" y="1258302"/>
            <a:ext cx="21171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STING/TLR2/TREM2</a:t>
            </a:r>
            <a:endParaRPr sz="1100"/>
          </a:p>
        </p:txBody>
      </p:sp>
      <p:pic>
        <p:nvPicPr>
          <p:cNvPr id="1209" name="Google Shape;1209;p165" descr="A black background with white text  AI-generated content may be incorrect.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3549547" y="2252308"/>
            <a:ext cx="386307" cy="9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165" descr="A black background with white letters  AI-generated content may be incorrect.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3078297" y="2224252"/>
            <a:ext cx="261248" cy="1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165" descr="A red and black logo  AI-generated content may be incorrect.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2620171" y="2041924"/>
            <a:ext cx="163193" cy="163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165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3265328" y="2393399"/>
            <a:ext cx="228528" cy="16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165" descr="A black background with letters  AI-generated content may be incorrect.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785454" y="641690"/>
            <a:ext cx="309658" cy="68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165" descr="A blue and purple text on a black background  AI-generated content may be incorrect."/>
          <p:cNvPicPr preferRelativeResize="0"/>
          <p:nvPr/>
        </p:nvPicPr>
        <p:blipFill rotWithShape="1">
          <a:blip r:embed="rId49">
            <a:alphaModFix/>
          </a:blip>
          <a:srcRect/>
          <a:stretch/>
        </p:blipFill>
        <p:spPr>
          <a:xfrm>
            <a:off x="2993810" y="2034028"/>
            <a:ext cx="283915" cy="15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165" descr="Member profile: NRG Therapeutics Ltd | BIA"/>
          <p:cNvPicPr preferRelativeResize="0"/>
          <p:nvPr/>
        </p:nvPicPr>
        <p:blipFill rotWithShape="1">
          <a:blip r:embed="rId50">
            <a:alphaModFix/>
          </a:blip>
          <a:srcRect/>
          <a:stretch/>
        </p:blipFill>
        <p:spPr>
          <a:xfrm>
            <a:off x="7012701" y="1696963"/>
            <a:ext cx="697120" cy="39169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6" name="Google Shape;1216;p165"/>
          <p:cNvCxnSpPr/>
          <p:nvPr/>
        </p:nvCxnSpPr>
        <p:spPr>
          <a:xfrm>
            <a:off x="201168" y="1136904"/>
            <a:ext cx="8668512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1217" name="Google Shape;1217;p165" descr="A blue and black logo  AI-generated content may be incorrect."/>
          <p:cNvPicPr preferRelativeResize="0"/>
          <p:nvPr/>
        </p:nvPicPr>
        <p:blipFill rotWithShape="1">
          <a:blip r:embed="rId51">
            <a:alphaModFix/>
          </a:blip>
          <a:srcRect/>
          <a:stretch/>
        </p:blipFill>
        <p:spPr>
          <a:xfrm>
            <a:off x="6039194" y="1766095"/>
            <a:ext cx="496125" cy="215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165" descr="Blue text on a black background  AI-generated content may be incorrect.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7645442" y="2212540"/>
            <a:ext cx="1034027" cy="364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165" descr="A blue and black logo  AI-generated content may be incorrect."/>
          <p:cNvPicPr preferRelativeResize="0"/>
          <p:nvPr/>
        </p:nvPicPr>
        <p:blipFill rotWithShape="1">
          <a:blip r:embed="rId51">
            <a:alphaModFix/>
          </a:blip>
          <a:srcRect/>
          <a:stretch/>
        </p:blipFill>
        <p:spPr>
          <a:xfrm>
            <a:off x="6954988" y="2210506"/>
            <a:ext cx="587890" cy="255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165" descr="A black background with letters  AI-generated content may be incorrect.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2637342" y="2431976"/>
            <a:ext cx="374252" cy="83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165" descr="Home Page - Vanqua Bio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3735529" y="2433441"/>
            <a:ext cx="387164" cy="98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165" descr="Denali Therapeutics Launches with ...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4022624" y="1836142"/>
            <a:ext cx="339907" cy="19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3" name="Google Shape;1223;p165" descr="Topo Therapeutics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3962702" y="1672354"/>
            <a:ext cx="384475" cy="133285"/>
          </a:xfrm>
          <a:prstGeom prst="rect">
            <a:avLst/>
          </a:prstGeom>
          <a:noFill/>
          <a:ln>
            <a:noFill/>
          </a:ln>
        </p:spPr>
      </p:pic>
      <p:sp>
        <p:nvSpPr>
          <p:cNvPr id="1224" name="Google Shape;1224;p165"/>
          <p:cNvSpPr/>
          <p:nvPr/>
        </p:nvSpPr>
        <p:spPr>
          <a:xfrm>
            <a:off x="184708" y="2984776"/>
            <a:ext cx="2105400" cy="104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5" name="Google Shape;1225;p165"/>
          <p:cNvSpPr txBox="1"/>
          <p:nvPr/>
        </p:nvSpPr>
        <p:spPr>
          <a:xfrm>
            <a:off x="184708" y="2676166"/>
            <a:ext cx="2117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Mito </a:t>
            </a:r>
            <a:endParaRPr sz="1100"/>
          </a:p>
        </p:txBody>
      </p:sp>
      <p:sp>
        <p:nvSpPr>
          <p:cNvPr id="1226" name="Google Shape;1226;p165"/>
          <p:cNvSpPr/>
          <p:nvPr/>
        </p:nvSpPr>
        <p:spPr>
          <a:xfrm>
            <a:off x="2388870" y="2984776"/>
            <a:ext cx="2105400" cy="104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7" name="Google Shape;1227;p165"/>
          <p:cNvSpPr txBox="1"/>
          <p:nvPr/>
        </p:nvSpPr>
        <p:spPr>
          <a:xfrm>
            <a:off x="2388870" y="2676166"/>
            <a:ext cx="2117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Endo 2</a:t>
            </a:r>
            <a:endParaRPr sz="1100"/>
          </a:p>
        </p:txBody>
      </p:sp>
      <p:sp>
        <p:nvSpPr>
          <p:cNvPr id="1228" name="Google Shape;1228;p165"/>
          <p:cNvSpPr/>
          <p:nvPr/>
        </p:nvSpPr>
        <p:spPr>
          <a:xfrm>
            <a:off x="4555998" y="2984776"/>
            <a:ext cx="2105400" cy="104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9" name="Google Shape;1229;p165"/>
          <p:cNvSpPr txBox="1"/>
          <p:nvPr/>
        </p:nvSpPr>
        <p:spPr>
          <a:xfrm>
            <a:off x="4223984" y="2687053"/>
            <a:ext cx="29337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Agg &amp; aSyn Biology </a:t>
            </a:r>
            <a:endParaRPr sz="1100"/>
          </a:p>
        </p:txBody>
      </p:sp>
      <p:sp>
        <p:nvSpPr>
          <p:cNvPr id="1230" name="Google Shape;1230;p165"/>
          <p:cNvSpPr/>
          <p:nvPr/>
        </p:nvSpPr>
        <p:spPr>
          <a:xfrm>
            <a:off x="6736842" y="2984776"/>
            <a:ext cx="2105400" cy="1042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1" name="Google Shape;1231;p165"/>
          <p:cNvSpPr txBox="1"/>
          <p:nvPr/>
        </p:nvSpPr>
        <p:spPr>
          <a:xfrm>
            <a:off x="6736842" y="2687053"/>
            <a:ext cx="21054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"/>
              </a:rPr>
              <a:t>GLP-1</a:t>
            </a:r>
            <a:endParaRPr sz="1100"/>
          </a:p>
        </p:txBody>
      </p:sp>
      <p:pic>
        <p:nvPicPr>
          <p:cNvPr id="1232" name="Google Shape;1232;p165" descr="A blue circle in the sky&#10;&#10;AI-generated content may be incorrect."/>
          <p:cNvPicPr preferRelativeResize="0"/>
          <p:nvPr/>
        </p:nvPicPr>
        <p:blipFill rotWithShape="1">
          <a:blip r:embed="rId56">
            <a:alphaModFix/>
          </a:blip>
          <a:srcRect t="6516" b="9772"/>
          <a:stretch/>
        </p:blipFill>
        <p:spPr>
          <a:xfrm>
            <a:off x="233016" y="3287122"/>
            <a:ext cx="1124729" cy="410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165" descr="Lario Therapeutics | Precision Neuroscience"/>
          <p:cNvPicPr preferRelativeResize="0"/>
          <p:nvPr/>
        </p:nvPicPr>
        <p:blipFill rotWithShape="1">
          <a:blip r:embed="rId18">
            <a:alphaModFix/>
          </a:blip>
          <a:srcRect t="3618" b="3619"/>
          <a:stretch/>
        </p:blipFill>
        <p:spPr>
          <a:xfrm>
            <a:off x="1402898" y="3315442"/>
            <a:ext cx="738018" cy="383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165" descr="BMS Logo (Bristol Myers Squibb Logo), symbol, meaning, history, PNG, brand"/>
          <p:cNvPicPr preferRelativeResize="0"/>
          <p:nvPr/>
        </p:nvPicPr>
        <p:blipFill rotWithShape="1">
          <a:blip r:embed="rId57">
            <a:alphaModFix/>
          </a:blip>
          <a:srcRect t="5627" b="5627"/>
          <a:stretch/>
        </p:blipFill>
        <p:spPr>
          <a:xfrm>
            <a:off x="4634999" y="3284572"/>
            <a:ext cx="1102707" cy="548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165" descr="KISED 2021 – Berkeley SKYDECK"/>
          <p:cNvPicPr preferRelativeResize="0"/>
          <p:nvPr/>
        </p:nvPicPr>
        <p:blipFill rotWithShape="1">
          <a:blip r:embed="rId58">
            <a:alphaModFix/>
          </a:blip>
          <a:srcRect t="1946" b="1946"/>
          <a:stretch/>
        </p:blipFill>
        <p:spPr>
          <a:xfrm>
            <a:off x="7689941" y="1716454"/>
            <a:ext cx="928007" cy="42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165" descr="Novo Nordisk - Wikipedia"/>
          <p:cNvPicPr preferRelativeResize="0"/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6879722" y="3111748"/>
            <a:ext cx="931922" cy="68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165" descr="Pinteon Therapeutics - Leadership Team | The Org"/>
          <p:cNvPicPr preferRelativeResize="0"/>
          <p:nvPr/>
        </p:nvPicPr>
        <p:blipFill rotWithShape="1">
          <a:blip r:embed="rId60">
            <a:alphaModFix/>
          </a:blip>
          <a:srcRect/>
          <a:stretch/>
        </p:blipFill>
        <p:spPr>
          <a:xfrm>
            <a:off x="5722618" y="3129862"/>
            <a:ext cx="832355" cy="832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165" descr="Neuraly"/>
          <p:cNvPicPr preferRelativeResize="0"/>
          <p:nvPr/>
        </p:nvPicPr>
        <p:blipFill rotWithShape="1">
          <a:blip r:embed="rId61">
            <a:alphaModFix/>
          </a:blip>
          <a:srcRect/>
          <a:stretch/>
        </p:blipFill>
        <p:spPr>
          <a:xfrm>
            <a:off x="7854429" y="3417581"/>
            <a:ext cx="873698" cy="140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165" descr="BioDuro - Biocom CRO"/>
          <p:cNvPicPr preferRelativeResize="0"/>
          <p:nvPr/>
        </p:nvPicPr>
        <p:blipFill rotWithShape="1">
          <a:blip r:embed="rId62">
            <a:alphaModFix/>
          </a:blip>
          <a:srcRect/>
          <a:stretch/>
        </p:blipFill>
        <p:spPr>
          <a:xfrm>
            <a:off x="6964662" y="4302131"/>
            <a:ext cx="797538" cy="254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165" descr="Boehringer Ingelheim Logo PNG Vector (SVG) Free Download"/>
          <p:cNvPicPr preferRelativeResize="0"/>
          <p:nvPr/>
        </p:nvPicPr>
        <p:blipFill rotWithShape="1">
          <a:blip r:embed="rId63">
            <a:alphaModFix/>
          </a:blip>
          <a:srcRect/>
          <a:stretch/>
        </p:blipFill>
        <p:spPr>
          <a:xfrm>
            <a:off x="2487930" y="3014842"/>
            <a:ext cx="571500" cy="53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165" descr="A red and black logo  AI-generated content may be incorrect.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3916680" y="309145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165" descr="Tenvie Therapeutics Launches with $200 Million to Deliver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3183255" y="3222586"/>
            <a:ext cx="514350" cy="137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165" descr="Denali Therapeutics Launches with ..."/>
          <p:cNvPicPr preferRelativeResize="0"/>
          <p:nvPr/>
        </p:nvPicPr>
        <p:blipFill rotWithShape="1">
          <a:blip r:embed="rId54">
            <a:alphaModFix/>
          </a:blip>
          <a:srcRect t="2565" b="3134"/>
          <a:stretch/>
        </p:blipFill>
        <p:spPr>
          <a:xfrm>
            <a:off x="3135630" y="3521575"/>
            <a:ext cx="609600" cy="211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165" descr="Casma Therapeutics Announces CEO Transition"/>
          <p:cNvPicPr preferRelativeResize="0"/>
          <p:nvPr/>
        </p:nvPicPr>
        <p:blipFill rotWithShape="1">
          <a:blip r:embed="rId36">
            <a:alphaModFix/>
          </a:blip>
          <a:srcRect t="7195" b="7195"/>
          <a:stretch/>
        </p:blipFill>
        <p:spPr>
          <a:xfrm>
            <a:off x="3850005" y="3501031"/>
            <a:ext cx="5143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165" descr="Media library"/>
          <p:cNvPicPr preferRelativeResize="0"/>
          <p:nvPr/>
        </p:nvPicPr>
        <p:blipFill rotWithShape="1">
          <a:blip r:embed="rId64">
            <a:alphaModFix/>
          </a:blip>
          <a:srcRect/>
          <a:stretch/>
        </p:blipFill>
        <p:spPr>
          <a:xfrm>
            <a:off x="2516505" y="3521335"/>
            <a:ext cx="514350" cy="216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165" descr="Home | Harness Therapeutics"/>
          <p:cNvPicPr preferRelativeResize="0"/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2506980" y="3799480"/>
            <a:ext cx="533400" cy="15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165" descr="Abbvie | Contract Pharma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202305" y="3749739"/>
            <a:ext cx="476250" cy="264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165" descr="A black background with white letters  AI-generated content may be incorrect.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3869055" y="3743125"/>
            <a:ext cx="476250" cy="277811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65"/>
          <p:cNvSpPr txBox="1"/>
          <p:nvPr/>
        </p:nvSpPr>
        <p:spPr>
          <a:xfrm>
            <a:off x="2630805" y="3024781"/>
            <a:ext cx="285900" cy="123900"/>
          </a:xfrm>
          <a:prstGeom prst="rect">
            <a:avLst/>
          </a:prstGeom>
          <a:solidFill>
            <a:srgbClr val="E95C2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endParaRPr sz="1100"/>
          </a:p>
        </p:txBody>
      </p:sp>
      <p:sp>
        <p:nvSpPr>
          <p:cNvPr id="1250" name="Google Shape;1250;p165"/>
          <p:cNvSpPr txBox="1"/>
          <p:nvPr/>
        </p:nvSpPr>
        <p:spPr>
          <a:xfrm>
            <a:off x="3297555" y="3024781"/>
            <a:ext cx="285900" cy="123900"/>
          </a:xfrm>
          <a:prstGeom prst="rect">
            <a:avLst/>
          </a:prstGeom>
          <a:solidFill>
            <a:srgbClr val="E95C2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endParaRPr sz="1100"/>
          </a:p>
        </p:txBody>
      </p:sp>
      <p:sp>
        <p:nvSpPr>
          <p:cNvPr id="1251" name="Google Shape;1251;p165"/>
          <p:cNvSpPr txBox="1"/>
          <p:nvPr/>
        </p:nvSpPr>
        <p:spPr>
          <a:xfrm>
            <a:off x="3964305" y="3024781"/>
            <a:ext cx="285900" cy="123900"/>
          </a:xfrm>
          <a:prstGeom prst="rect">
            <a:avLst/>
          </a:prstGeom>
          <a:solidFill>
            <a:srgbClr val="E95C2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endParaRPr sz="1100"/>
          </a:p>
        </p:txBody>
      </p:sp>
      <p:sp>
        <p:nvSpPr>
          <p:cNvPr id="1252" name="Google Shape;1252;p165"/>
          <p:cNvSpPr txBox="1"/>
          <p:nvPr/>
        </p:nvSpPr>
        <p:spPr>
          <a:xfrm>
            <a:off x="2630805" y="3386731"/>
            <a:ext cx="285900" cy="123900"/>
          </a:xfrm>
          <a:prstGeom prst="rect">
            <a:avLst/>
          </a:prstGeom>
          <a:solidFill>
            <a:srgbClr val="E95C2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endParaRPr sz="1100"/>
          </a:p>
        </p:txBody>
      </p:sp>
      <p:pic>
        <p:nvPicPr>
          <p:cNvPr id="1253" name="Google Shape;1253;p165"/>
          <p:cNvPicPr preferRelativeResize="0"/>
          <p:nvPr/>
        </p:nvPicPr>
        <p:blipFill rotWithShape="1">
          <a:blip r:embed="rId66">
            <a:alphaModFix/>
          </a:blip>
          <a:srcRect/>
          <a:stretch/>
        </p:blipFill>
        <p:spPr>
          <a:xfrm>
            <a:off x="3790171" y="186685"/>
            <a:ext cx="1514233" cy="71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165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7597088" y="457674"/>
            <a:ext cx="496125" cy="141741"/>
          </a:xfrm>
          <a:prstGeom prst="rect">
            <a:avLst/>
          </a:prstGeom>
          <a:noFill/>
          <a:ln>
            <a:noFill/>
          </a:ln>
        </p:spPr>
      </p:pic>
      <p:sp>
        <p:nvSpPr>
          <p:cNvPr id="1255" name="Google Shape;1255;p165"/>
          <p:cNvSpPr txBox="1">
            <a:spLocks noGrp="1"/>
          </p:cNvSpPr>
          <p:nvPr>
            <p:ph type="title"/>
          </p:nvPr>
        </p:nvSpPr>
        <p:spPr>
          <a:xfrm>
            <a:off x="455250" y="153850"/>
            <a:ext cx="3176400" cy="863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 ExtraBold"/>
                <a:ea typeface="Open Sans ExtraBold"/>
                <a:cs typeface="Open Sans ExtraBold"/>
                <a:sym typeface="Open Sans ExtraBold"/>
              </a:rPr>
              <a:t>T2T Industry &amp; VC Network</a:t>
            </a:r>
            <a:endParaRPr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166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Open Sans"/>
              <a:buNone/>
            </a:pPr>
            <a:r>
              <a:rPr lang="en" sz="9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Michael J. Fox Foundation for Parkinson’s Research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62" name="Google Shape;1262;p166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dk1"/>
                </a:solidFill>
              </a:rPr>
              <a:t>16</a:t>
            </a:fld>
            <a:endParaRPr>
              <a:solidFill>
                <a:schemeClr val="dk1"/>
              </a:solidFill>
            </a:endParaRPr>
          </a:p>
        </p:txBody>
      </p:sp>
      <p:grpSp>
        <p:nvGrpSpPr>
          <p:cNvPr id="1263" name="Google Shape;1263;p166"/>
          <p:cNvGrpSpPr/>
          <p:nvPr/>
        </p:nvGrpSpPr>
        <p:grpSpPr>
          <a:xfrm>
            <a:off x="241541" y="704441"/>
            <a:ext cx="3914400" cy="3583857"/>
            <a:chOff x="445358" y="717450"/>
            <a:chExt cx="3914400" cy="3583857"/>
          </a:xfrm>
        </p:grpSpPr>
        <p:sp>
          <p:nvSpPr>
            <p:cNvPr id="1264" name="Google Shape;1264;p166"/>
            <p:cNvSpPr/>
            <p:nvPr/>
          </p:nvSpPr>
          <p:spPr>
            <a:xfrm rot="1227878">
              <a:off x="619954" y="2087534"/>
              <a:ext cx="3565207" cy="1642347"/>
            </a:xfrm>
            <a:prstGeom prst="ellipse">
              <a:avLst/>
            </a:prstGeom>
            <a:solidFill>
              <a:srgbClr val="D1DFE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5" name="Google Shape;1265;p166"/>
            <p:cNvPicPr preferRelativeResize="0"/>
            <p:nvPr/>
          </p:nvPicPr>
          <p:blipFill rotWithShape="1">
            <a:blip r:embed="rId3">
              <a:alphaModFix/>
            </a:blip>
            <a:srcRect l="-238" r="1247" b="1137"/>
            <a:stretch/>
          </p:blipFill>
          <p:spPr>
            <a:xfrm>
              <a:off x="977018" y="717450"/>
              <a:ext cx="3120419" cy="3152276"/>
            </a:xfrm>
            <a:custGeom>
              <a:avLst/>
              <a:gdLst/>
              <a:ahLst/>
              <a:cxnLst/>
              <a:rect l="l" t="t" r="r" b="b"/>
              <a:pathLst>
                <a:path w="3120419" h="3152276" extrusionOk="0">
                  <a:moveTo>
                    <a:pt x="609956" y="0"/>
                  </a:moveTo>
                  <a:lnTo>
                    <a:pt x="2494904" y="0"/>
                  </a:lnTo>
                  <a:lnTo>
                    <a:pt x="2494904" y="1821809"/>
                  </a:lnTo>
                  <a:lnTo>
                    <a:pt x="2597395" y="1896547"/>
                  </a:lnTo>
                  <a:cubicBezTo>
                    <a:pt x="2990050" y="2200603"/>
                    <a:pt x="3194753" y="2543755"/>
                    <a:pt x="3095643" y="2809333"/>
                  </a:cubicBezTo>
                  <a:cubicBezTo>
                    <a:pt x="3036177" y="2968680"/>
                    <a:pt x="2875782" y="3077472"/>
                    <a:pt x="2649877" y="3133065"/>
                  </a:cubicBezTo>
                  <a:lnTo>
                    <a:pt x="2552595" y="3152276"/>
                  </a:lnTo>
                  <a:lnTo>
                    <a:pt x="1916083" y="3152276"/>
                  </a:lnTo>
                  <a:lnTo>
                    <a:pt x="1811047" y="3137603"/>
                  </a:lnTo>
                  <a:cubicBezTo>
                    <a:pt x="1596708" y="3101970"/>
                    <a:pt x="1368994" y="3041518"/>
                    <a:pt x="1138399" y="2955463"/>
                  </a:cubicBezTo>
                  <a:cubicBezTo>
                    <a:pt x="677210" y="2783353"/>
                    <a:pt x="291819" y="2541419"/>
                    <a:pt x="41547" y="2289397"/>
                  </a:cubicBezTo>
                  <a:lnTo>
                    <a:pt x="0" y="2244303"/>
                  </a:lnTo>
                  <a:lnTo>
                    <a:pt x="0" y="1313891"/>
                  </a:lnTo>
                  <a:lnTo>
                    <a:pt x="44585" y="1290700"/>
                  </a:lnTo>
                  <a:cubicBezTo>
                    <a:pt x="187788" y="1229179"/>
                    <a:pt x="372820" y="1197211"/>
                    <a:pt x="584741" y="1195911"/>
                  </a:cubicBezTo>
                  <a:lnTo>
                    <a:pt x="609956" y="1196553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1266" name="Google Shape;1266;p166"/>
          <p:cNvGrpSpPr/>
          <p:nvPr/>
        </p:nvGrpSpPr>
        <p:grpSpPr>
          <a:xfrm>
            <a:off x="4390235" y="746134"/>
            <a:ext cx="3914400" cy="3583856"/>
            <a:chOff x="4344382" y="909474"/>
            <a:chExt cx="3914400" cy="3583856"/>
          </a:xfrm>
        </p:grpSpPr>
        <p:sp>
          <p:nvSpPr>
            <p:cNvPr id="1267" name="Google Shape;1267;p166"/>
            <p:cNvSpPr/>
            <p:nvPr/>
          </p:nvSpPr>
          <p:spPr>
            <a:xfrm rot="1227878">
              <a:off x="4518978" y="2279557"/>
              <a:ext cx="3565207" cy="1642347"/>
            </a:xfrm>
            <a:prstGeom prst="ellipse">
              <a:avLst/>
            </a:prstGeom>
            <a:solidFill>
              <a:srgbClr val="D1DFE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8" name="Google Shape;1268;p166"/>
            <p:cNvPicPr preferRelativeResize="0"/>
            <p:nvPr/>
          </p:nvPicPr>
          <p:blipFill rotWithShape="1">
            <a:blip r:embed="rId4">
              <a:alphaModFix/>
            </a:blip>
            <a:srcRect t="5531" r="90" b="13247"/>
            <a:stretch/>
          </p:blipFill>
          <p:spPr>
            <a:xfrm>
              <a:off x="5074676" y="909474"/>
              <a:ext cx="2941780" cy="3188652"/>
            </a:xfrm>
            <a:custGeom>
              <a:avLst/>
              <a:gdLst/>
              <a:ahLst/>
              <a:cxnLst/>
              <a:rect l="l" t="t" r="r" b="b"/>
              <a:pathLst>
                <a:path w="2941780" h="3188652" extrusionOk="0">
                  <a:moveTo>
                    <a:pt x="649469" y="0"/>
                  </a:moveTo>
                  <a:lnTo>
                    <a:pt x="2615429" y="0"/>
                  </a:lnTo>
                  <a:lnTo>
                    <a:pt x="2615429" y="2080635"/>
                  </a:lnTo>
                  <a:lnTo>
                    <a:pt x="2630869" y="2095126"/>
                  </a:lnTo>
                  <a:cubicBezTo>
                    <a:pt x="2881140" y="2347148"/>
                    <a:pt x="2996292" y="2609258"/>
                    <a:pt x="2917004" y="2821720"/>
                  </a:cubicBezTo>
                  <a:cubicBezTo>
                    <a:pt x="2758428" y="3246645"/>
                    <a:pt x="1882139" y="3312069"/>
                    <a:pt x="959761" y="2967849"/>
                  </a:cubicBezTo>
                  <a:cubicBezTo>
                    <a:pt x="613869" y="2838767"/>
                    <a:pt x="310613" y="2670409"/>
                    <a:pt x="75020" y="2487976"/>
                  </a:cubicBezTo>
                  <a:lnTo>
                    <a:pt x="0" y="2426192"/>
                  </a:lnTo>
                  <a:lnTo>
                    <a:pt x="0" y="1259412"/>
                  </a:lnTo>
                  <a:lnTo>
                    <a:pt x="51116" y="1244786"/>
                  </a:lnTo>
                  <a:cubicBezTo>
                    <a:pt x="195680" y="1212814"/>
                    <a:pt x="365258" y="1201666"/>
                    <a:pt x="551203" y="1211987"/>
                  </a:cubicBezTo>
                  <a:lnTo>
                    <a:pt x="649469" y="122029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269" name="Google Shape;1269;p166"/>
          <p:cNvSpPr txBox="1"/>
          <p:nvPr/>
        </p:nvSpPr>
        <p:spPr>
          <a:xfrm>
            <a:off x="730700" y="3386673"/>
            <a:ext cx="4059600" cy="415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Jon Behr, PhD</a:t>
            </a:r>
            <a:endParaRPr sz="1600">
              <a:solidFill>
                <a:schemeClr val="accent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accent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270" name="Google Shape;1270;p166"/>
          <p:cNvSpPr txBox="1"/>
          <p:nvPr/>
        </p:nvSpPr>
        <p:spPr>
          <a:xfrm>
            <a:off x="4934343" y="3303947"/>
            <a:ext cx="4009500" cy="415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 b="1" i="0" u="none" strike="noStrike" cap="none">
              <a:solidFill>
                <a:schemeClr val="dk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Fiona </a:t>
            </a:r>
            <a:r>
              <a:rPr lang="en" sz="16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Ducotterd</a:t>
            </a:r>
            <a:r>
              <a:rPr lang="en" sz="16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, PhD</a:t>
            </a:r>
            <a:endParaRPr sz="500" b="1" i="0" u="none" strike="noStrike" cap="none">
              <a:solidFill>
                <a:schemeClr val="accent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271" name="Google Shape;1271;p166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00" cy="392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Open Sans ExtraBold"/>
                <a:ea typeface="Open Sans ExtraBold"/>
                <a:cs typeface="Open Sans ExtraBold"/>
                <a:sym typeface="Open Sans ExtraBold"/>
              </a:rPr>
              <a:t>T2T: In Conversation with Our Advisors</a:t>
            </a:r>
            <a:endParaRPr/>
          </a:p>
        </p:txBody>
      </p:sp>
      <p:sp>
        <p:nvSpPr>
          <p:cNvPr id="1272" name="Google Shape;1272;p166"/>
          <p:cNvSpPr txBox="1"/>
          <p:nvPr/>
        </p:nvSpPr>
        <p:spPr>
          <a:xfrm>
            <a:off x="4820718" y="3885198"/>
            <a:ext cx="4009500" cy="70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 b="1" i="0" u="none" strike="noStrike" cap="none">
              <a:solidFill>
                <a:schemeClr val="dk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0" u="none" strike="noStrike" cap="none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Independent Director, </a:t>
            </a:r>
            <a:r>
              <a:rPr lang="en" sz="100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Parkinson’s Research Ventures LTD</a:t>
            </a:r>
            <a:endParaRPr sz="1600">
              <a:solidFill>
                <a:schemeClr val="accent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0" u="none" strike="noStrike" cap="none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CSO, </a:t>
            </a:r>
            <a:r>
              <a:rPr lang="en" sz="100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Alzheimer’s Research UK UCL Drug Discovery Institute</a:t>
            </a:r>
            <a:endParaRPr sz="1600">
              <a:solidFill>
                <a:schemeClr val="accent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0" u="none" strike="noStrike" cap="none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President &amp; Founder, </a:t>
            </a:r>
            <a:r>
              <a:rPr lang="en" sz="100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FIreWire Consulting, LLC</a:t>
            </a:r>
            <a:endParaRPr sz="1600">
              <a:solidFill>
                <a:schemeClr val="accent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 b="1" i="0" u="none" strike="noStrike" cap="none">
              <a:solidFill>
                <a:schemeClr val="accent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273" name="Google Shape;1273;p166"/>
          <p:cNvSpPr txBox="1"/>
          <p:nvPr/>
        </p:nvSpPr>
        <p:spPr>
          <a:xfrm>
            <a:off x="730700" y="3907574"/>
            <a:ext cx="4059600" cy="599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</a:t>
            </a:r>
            <a:r>
              <a:rPr lang="en" sz="1000" b="1" i="0" u="none" strike="noStrike" cap="none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ndependent Director, </a:t>
            </a:r>
            <a:r>
              <a:rPr lang="en" sz="100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Parkinson’s Research Ventures LTD</a:t>
            </a:r>
            <a:endParaRPr sz="1600">
              <a:solidFill>
                <a:schemeClr val="accent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0" u="none" strike="noStrike" cap="none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Independent Consultant</a:t>
            </a:r>
            <a:endParaRPr sz="800" b="1" i="0" u="none" strike="noStrike" cap="none">
              <a:solidFill>
                <a:schemeClr val="accent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04D132D8-39DD-BF30-C484-B029F6B33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668B2B-9D75-0424-EF3D-B0D7EDA40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9719AC31-F5A1-22E4-4444-C30FFFAC4E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590643"/>
            <a:ext cx="8520525" cy="863313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dirty="0">
                <a:solidFill>
                  <a:schemeClr val="accent2"/>
                </a:solidFill>
              </a:rPr>
              <a:t>When assessing a target, which type of evidence is most important to you?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9EC7B9E8-ABD1-D23E-DE8D-443F78E4CAF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17</a:t>
            </a:fld>
            <a:endParaRPr dirty="0">
              <a:solidFill>
                <a:schemeClr val="accent2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7F45759-EF48-621C-6C5E-E1A6EB941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0682" y="2571750"/>
            <a:ext cx="5242560" cy="1997125"/>
          </a:xfrm>
        </p:spPr>
        <p:txBody>
          <a:bodyPr/>
          <a:lstStyle/>
          <a:p>
            <a:r>
              <a:rPr lang="en-US" dirty="0"/>
              <a:t>Human genetic evidence</a:t>
            </a:r>
          </a:p>
          <a:p>
            <a:r>
              <a:rPr lang="en-US" dirty="0"/>
              <a:t>Evidence in PD patient samples</a:t>
            </a:r>
          </a:p>
          <a:p>
            <a:r>
              <a:rPr lang="en-US" dirty="0"/>
              <a:t>Preclinical evidence from cell and animal models</a:t>
            </a:r>
          </a:p>
          <a:p>
            <a:r>
              <a:rPr lang="en-US" dirty="0"/>
              <a:t>Clarity on the therapeutic direction and mechanism</a:t>
            </a:r>
          </a:p>
          <a:p>
            <a:r>
              <a:rPr lang="en-US" dirty="0"/>
              <a:t>Target </a:t>
            </a:r>
            <a:r>
              <a:rPr lang="en-US" dirty="0" err="1"/>
              <a:t>druggability</a:t>
            </a:r>
            <a:endParaRPr lang="en-US" dirty="0"/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4190435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D7BDAE92-3DA0-8B78-C4BF-5FF9C5B72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EE0C79-314C-762E-F129-E310CD648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74487B29-50A5-A7E4-C49F-61F66A4BD6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590643"/>
            <a:ext cx="8520525" cy="732508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sz="2800" dirty="0">
                <a:solidFill>
                  <a:schemeClr val="accent2"/>
                </a:solidFill>
              </a:rPr>
              <a:t>When deciding whether a target is worth pursuing, what information is most useful?</a:t>
            </a:r>
            <a:endParaRPr sz="2800" dirty="0">
              <a:solidFill>
                <a:schemeClr val="accent2"/>
              </a:solidFill>
            </a:endParaRP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ACA27BFF-F545-D5A5-3C49-7393174EAA7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18</a:t>
            </a:fld>
            <a:endParaRPr dirty="0">
              <a:solidFill>
                <a:schemeClr val="accent2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FE93665-18F7-4F06-E194-04DB191BB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3100" y="2571750"/>
            <a:ext cx="5257800" cy="1997125"/>
          </a:xfrm>
        </p:spPr>
        <p:txBody>
          <a:bodyPr/>
          <a:lstStyle/>
          <a:p>
            <a:r>
              <a:rPr lang="en-US" dirty="0"/>
              <a:t>A curated list of promising targets</a:t>
            </a:r>
          </a:p>
          <a:p>
            <a:r>
              <a:rPr lang="en-US" dirty="0"/>
              <a:t>An integrated target profile and supporting evidence</a:t>
            </a:r>
          </a:p>
          <a:p>
            <a:r>
              <a:rPr lang="en-US" dirty="0"/>
              <a:t>Key knowledge gaps and risks</a:t>
            </a:r>
          </a:p>
          <a:p>
            <a:r>
              <a:rPr lang="en-US" dirty="0"/>
              <a:t>Available tools, assays, and models</a:t>
            </a:r>
          </a:p>
          <a:p>
            <a:r>
              <a:rPr lang="en-US" dirty="0"/>
              <a:t>Therapeutic landscape and competitive activity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1467115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080AC776-817E-7AF9-2A10-A9FCA466B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28CE05-40FF-B8DE-AE3B-C4A5D1439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01E7DAAD-F722-12C6-4AAF-5B34817886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590643"/>
            <a:ext cx="8520525" cy="1098762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sz="2800" dirty="0">
                <a:solidFill>
                  <a:schemeClr val="accent2"/>
                </a:solidFill>
              </a:rPr>
              <a:t>Even when a target looks promising, what are the biggest experimental barriers to building confidence in it?</a:t>
            </a:r>
            <a:endParaRPr sz="2800" dirty="0">
              <a:solidFill>
                <a:schemeClr val="accent2"/>
              </a:solidFill>
            </a:endParaRP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DE2E5B11-BD19-EBDA-43CB-2CC37852C7C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19</a:t>
            </a:fld>
            <a:endParaRPr dirty="0">
              <a:solidFill>
                <a:schemeClr val="accent2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8B00542-A35B-FEFD-005F-8B58F158B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762" y="2713261"/>
            <a:ext cx="5486400" cy="1879469"/>
          </a:xfrm>
        </p:spPr>
        <p:txBody>
          <a:bodyPr/>
          <a:lstStyle/>
          <a:p>
            <a:r>
              <a:rPr lang="en-US" dirty="0"/>
              <a:t>Limited availability of validated antibodies or other reagents</a:t>
            </a:r>
          </a:p>
          <a:p>
            <a:r>
              <a:rPr lang="en-US" dirty="0"/>
              <a:t>Limited access to disease relevant cell models</a:t>
            </a:r>
          </a:p>
          <a:p>
            <a:r>
              <a:rPr lang="en-US" dirty="0"/>
              <a:t>Lack of translational animal models</a:t>
            </a:r>
          </a:p>
          <a:p>
            <a:r>
              <a:rPr lang="en-US" dirty="0"/>
              <a:t>Lack of robust target engagement assays</a:t>
            </a:r>
          </a:p>
          <a:p>
            <a:r>
              <a:rPr lang="en-US" dirty="0"/>
              <a:t>Lack of disease relevant functional readouts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2595919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02B9CD6B-12C9-CBC1-01D0-A636219F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DCCB58-F4AF-896E-C195-3820B5752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F1FD1061-2CCE-3E46-7DF6-610507F337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590643"/>
            <a:ext cx="8520525" cy="863313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dirty="0">
                <a:solidFill>
                  <a:schemeClr val="accent2"/>
                </a:solidFill>
              </a:rPr>
              <a:t>Looking ahead, where should T2T place its next level of effort?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F1B0F63C-D0AE-BD71-994F-A8467B1916D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20</a:t>
            </a:fld>
            <a:endParaRPr dirty="0">
              <a:solidFill>
                <a:schemeClr val="accent2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EE9C33B-1BCA-13BF-8CF5-028073C8D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3061" y="2571750"/>
            <a:ext cx="5577802" cy="1997125"/>
          </a:xfrm>
        </p:spPr>
        <p:txBody>
          <a:bodyPr/>
          <a:lstStyle/>
          <a:p>
            <a:r>
              <a:rPr lang="en-US" dirty="0"/>
              <a:t>Update the prioritized target list more often</a:t>
            </a:r>
          </a:p>
          <a:p>
            <a:r>
              <a:rPr lang="en-US" dirty="0"/>
              <a:t>Invest more deeply in current targets</a:t>
            </a:r>
          </a:p>
          <a:p>
            <a:r>
              <a:rPr lang="en-US" dirty="0"/>
              <a:t>Validate more emerging targets as the current level of depth</a:t>
            </a:r>
          </a:p>
          <a:p>
            <a:r>
              <a:rPr lang="en-US" dirty="0"/>
              <a:t>Assess more targets with lighter-touch approaches</a:t>
            </a:r>
          </a:p>
          <a:p>
            <a:r>
              <a:rPr lang="en-US" dirty="0"/>
              <a:t>Apply emerging approaches (AI, functional genomics, &amp; human datasets)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32478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1ED7B471-FA2E-4111-A3B5-2D3EA133A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8D9613-5CE4-FCC3-61A7-59F2C0A53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B8E51481-BDBB-6A1C-A8D4-C4B05E9352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590643"/>
            <a:ext cx="8520525" cy="863313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dirty="0">
                <a:solidFill>
                  <a:schemeClr val="accent2"/>
                </a:solidFill>
              </a:rPr>
              <a:t>How would you most like to engage with T2T?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E1B98B67-159A-CCF5-D16B-D578BCCC1C3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21</a:t>
            </a:fld>
            <a:endParaRPr dirty="0">
              <a:solidFill>
                <a:schemeClr val="accent2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F9AEEC7-A8E2-28A3-A921-F21734E75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9722" y="2571750"/>
            <a:ext cx="5364480" cy="1997125"/>
          </a:xfrm>
        </p:spPr>
        <p:txBody>
          <a:bodyPr/>
          <a:lstStyle/>
          <a:p>
            <a:r>
              <a:rPr lang="en-US" dirty="0"/>
              <a:t>Participate in target prioritization</a:t>
            </a:r>
          </a:p>
          <a:p>
            <a:r>
              <a:rPr lang="en-US" dirty="0"/>
              <a:t>Advise on a target validation team</a:t>
            </a:r>
          </a:p>
          <a:p>
            <a:r>
              <a:rPr lang="en-US" dirty="0"/>
              <a:t>Contribute tools, compounds, models, or data</a:t>
            </a:r>
          </a:p>
          <a:p>
            <a:r>
              <a:rPr lang="en-US" dirty="0"/>
              <a:t>Apply for funding to aid validation of one or more targets</a:t>
            </a:r>
          </a:p>
          <a:p>
            <a:r>
              <a:rPr lang="en-US" dirty="0"/>
              <a:t>Use or follow T2T outputs (such as T2T knowledgebase)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3180284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90D66A72-0A2D-7F66-AD9C-6F28A8EBE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49A0F6-28AA-1D00-5575-751558D90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04FA6E56-7EAB-5F50-553F-EDE018C92D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590643"/>
            <a:ext cx="8520525" cy="863313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dirty="0">
                <a:solidFill>
                  <a:schemeClr val="accent2"/>
                </a:solidFill>
              </a:rPr>
              <a:t>How would you prefer to receive and use T2T information?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191C57F0-538D-D34B-D61B-760E15984C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22</a:t>
            </a:fld>
            <a:endParaRPr dirty="0">
              <a:solidFill>
                <a:schemeClr val="accent2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2153E7E-1EC0-9767-4A28-9647755A8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5848" y="2571749"/>
            <a:ext cx="4162097" cy="1997125"/>
          </a:xfrm>
        </p:spPr>
        <p:txBody>
          <a:bodyPr/>
          <a:lstStyle/>
          <a:p>
            <a:r>
              <a:rPr lang="en-US" dirty="0"/>
              <a:t>T2T Website</a:t>
            </a:r>
          </a:p>
          <a:p>
            <a:r>
              <a:rPr lang="en-US" dirty="0"/>
              <a:t>T2T Target Explorer</a:t>
            </a:r>
          </a:p>
          <a:p>
            <a:r>
              <a:rPr lang="en-US" dirty="0"/>
              <a:t>E-mail Newsletters</a:t>
            </a:r>
          </a:p>
          <a:p>
            <a:r>
              <a:rPr lang="en-US" dirty="0"/>
              <a:t>Webinars or Townhalls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62391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B8939D06-EA8B-165E-BEBD-064DB4E27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335426-29FD-6228-E4D5-98911BCC6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376" y="0"/>
            <a:ext cx="9242749" cy="5143500"/>
          </a:xfrm>
          <a:prstGeom prst="rect">
            <a:avLst/>
          </a:prstGeom>
        </p:spPr>
      </p:pic>
      <p:sp>
        <p:nvSpPr>
          <p:cNvPr id="1020" name="Google Shape;1020;p153">
            <a:extLst>
              <a:ext uri="{FF2B5EF4-FFF2-40B4-BE49-F238E27FC236}">
                <a16:creationId xmlns:a16="http://schemas.microsoft.com/office/drawing/2014/main" id="{C001CC83-9ADA-0B0E-CB3E-5C177F812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590643"/>
            <a:ext cx="8520525" cy="129497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dirty="0">
                <a:solidFill>
                  <a:schemeClr val="accent2"/>
                </a:solidFill>
              </a:rPr>
              <a:t>Provide your email and sign up for our communications! </a:t>
            </a:r>
            <a:r>
              <a:rPr lang="en-US" i="1" dirty="0">
                <a:solidFill>
                  <a:schemeClr val="accent2"/>
                </a:solidFill>
              </a:rPr>
              <a:t>(Write N/A if you would like to opt out)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022" name="Google Shape;1022;p153">
            <a:extLst>
              <a:ext uri="{FF2B5EF4-FFF2-40B4-BE49-F238E27FC236}">
                <a16:creationId xmlns:a16="http://schemas.microsoft.com/office/drawing/2014/main" id="{90FB9C73-D870-7768-B40C-702C1ADD97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>
                <a:solidFill>
                  <a:schemeClr val="accent2"/>
                </a:solidFill>
              </a:rPr>
              <a:t>23</a:t>
            </a:fld>
            <a:endParaRPr dirty="0">
              <a:solidFill>
                <a:schemeClr val="accent2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E09722E-B341-D11D-79AE-31C588760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5848" y="3048000"/>
            <a:ext cx="4162097" cy="1520874"/>
          </a:xfrm>
        </p:spPr>
        <p:txBody>
          <a:bodyPr/>
          <a:lstStyle/>
          <a:p>
            <a:r>
              <a:rPr lang="en-US" dirty="0"/>
              <a:t>Free Response</a:t>
            </a:r>
          </a:p>
        </p:txBody>
      </p:sp>
    </p:spTree>
    <p:extLst>
      <p:ext uri="{BB962C8B-B14F-4D97-AF65-F5344CB8AC3E}">
        <p14:creationId xmlns:p14="http://schemas.microsoft.com/office/powerpoint/2010/main" val="410280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68"/>
          <p:cNvSpPr txBox="1">
            <a:spLocks noGrp="1"/>
          </p:cNvSpPr>
          <p:nvPr>
            <p:ph type="sldNum" idx="12"/>
          </p:nvPr>
        </p:nvSpPr>
        <p:spPr>
          <a:xfrm>
            <a:off x="8383484" y="4758929"/>
            <a:ext cx="2841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1289" name="Google Shape;1289;p168"/>
          <p:cNvSpPr txBox="1">
            <a:spLocks noGrp="1"/>
          </p:cNvSpPr>
          <p:nvPr>
            <p:ph type="ftr" idx="11"/>
          </p:nvPr>
        </p:nvSpPr>
        <p:spPr>
          <a:xfrm>
            <a:off x="5074676" y="4758929"/>
            <a:ext cx="317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Open Sans"/>
              <a:buNone/>
            </a:pPr>
            <a:r>
              <a:rPr lang="en" sz="900" b="0" i="0" u="none" strike="noStrike" cap="none">
                <a:latin typeface="Open Sans"/>
                <a:ea typeface="Open Sans"/>
                <a:cs typeface="Open Sans"/>
                <a:sym typeface="Open Sans"/>
              </a:rPr>
              <a:t>The Michael J. Fox Foundation for Parkinson’s Research</a:t>
            </a:r>
            <a:endParaRPr/>
          </a:p>
        </p:txBody>
      </p:sp>
      <p:pic>
        <p:nvPicPr>
          <p:cNvPr id="1290" name="Google Shape;1290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951" y="1421049"/>
            <a:ext cx="8386749" cy="2874757"/>
          </a:xfrm>
          <a:prstGeom prst="rect">
            <a:avLst/>
          </a:prstGeom>
          <a:noFill/>
          <a:ln>
            <a:noFill/>
          </a:ln>
        </p:spPr>
      </p:pic>
      <p:sp>
        <p:nvSpPr>
          <p:cNvPr id="1291" name="Google Shape;1291;p168"/>
          <p:cNvSpPr txBox="1">
            <a:spLocks noGrp="1"/>
          </p:cNvSpPr>
          <p:nvPr>
            <p:ph type="title"/>
          </p:nvPr>
        </p:nvSpPr>
        <p:spPr>
          <a:xfrm>
            <a:off x="476249" y="285750"/>
            <a:ext cx="8191500" cy="431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to our advisors!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MJFF">
      <a:dk1>
        <a:srgbClr val="273C49"/>
      </a:dk1>
      <a:lt1>
        <a:srgbClr val="FFFFFF"/>
      </a:lt1>
      <a:dk2>
        <a:srgbClr val="3B5D70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ght Slides">
  <a:themeElements>
    <a:clrScheme name="MJFF">
      <a:dk1>
        <a:srgbClr val="273C49"/>
      </a:dk1>
      <a:lt1>
        <a:srgbClr val="FFFFFF"/>
      </a:lt1>
      <a:dk2>
        <a:srgbClr val="FB8F02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ght Slides">
  <a:themeElements>
    <a:clrScheme name="MJFF">
      <a:dk1>
        <a:srgbClr val="273C49"/>
      </a:dk1>
      <a:lt1>
        <a:srgbClr val="FFFFFF"/>
      </a:lt1>
      <a:dk2>
        <a:srgbClr val="3B5D70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ight Slides">
  <a:themeElements>
    <a:clrScheme name="MJFF">
      <a:dk1>
        <a:srgbClr val="273C49"/>
      </a:dk1>
      <a:lt1>
        <a:srgbClr val="FFFFFF"/>
      </a:lt1>
      <a:dk2>
        <a:srgbClr val="3B5D70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ight Slides">
  <a:themeElements>
    <a:clrScheme name="MJFF">
      <a:dk1>
        <a:srgbClr val="273C49"/>
      </a:dk1>
      <a:lt1>
        <a:srgbClr val="FFFFFF"/>
      </a:lt1>
      <a:dk2>
        <a:srgbClr val="3B5D70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C654A2AA729843A8F557D30881786A" ma:contentTypeVersion="16" ma:contentTypeDescription="Create a new document." ma:contentTypeScope="" ma:versionID="2400d342de67893d8e03960117ce3a1f">
  <xsd:schema xmlns:xsd="http://www.w3.org/2001/XMLSchema" xmlns:xs="http://www.w3.org/2001/XMLSchema" xmlns:p="http://schemas.microsoft.com/office/2006/metadata/properties" xmlns:ns2="bbcbdd6c-5e78-4891-b0f2-89625722f7c0" xmlns:ns3="7d1600b0-2007-41e3-9c95-51bb267ac29f" targetNamespace="http://schemas.microsoft.com/office/2006/metadata/properties" ma:root="true" ma:fieldsID="5b6a8ea2308dbeec38f2c5593d68d4fa" ns2:_="" ns3:_="">
    <xsd:import namespace="bbcbdd6c-5e78-4891-b0f2-89625722f7c0"/>
    <xsd:import namespace="7d1600b0-2007-41e3-9c95-51bb267ac2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bdd6c-5e78-4891-b0f2-89625722f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81d44df-f452-49a1-a671-374e535529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600b0-2007-41e3-9c95-51bb267ac2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edb50350-7c44-4d8e-a81a-ccabb4682e6c}" ma:internalName="TaxCatchAll" ma:showField="CatchAllData" ma:web="7d1600b0-2007-41e3-9c95-51bb267ac2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1600b0-2007-41e3-9c95-51bb267ac29f" xsi:nil="true"/>
    <lcf76f155ced4ddcb4097134ff3c332f xmlns="bbcbdd6c-5e78-4891-b0f2-89625722f7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86BA29-F3EC-4E8D-8E6C-59792D1278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bdd6c-5e78-4891-b0f2-89625722f7c0"/>
    <ds:schemaRef ds:uri="7d1600b0-2007-41e3-9c95-51bb267ac2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32E787-793F-4F15-8DDE-8F9879AAD4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E07153-161F-45F9-8E51-920AFC18B453}">
  <ds:schemaRefs>
    <ds:schemaRef ds:uri="http://schemas.microsoft.com/office/2006/metadata/properties"/>
    <ds:schemaRef ds:uri="http://schemas.microsoft.com/office/infopath/2007/PartnerControls"/>
    <ds:schemaRef ds:uri="7d1600b0-2007-41e3-9c95-51bb267ac29f"/>
    <ds:schemaRef ds:uri="bbcbdd6c-5e78-4891-b0f2-89625722f7c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821</Words>
  <Application>Microsoft Office PowerPoint</Application>
  <PresentationFormat>On-screen Show (16:9)</PresentationFormat>
  <Paragraphs>161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Covers</vt:lpstr>
      <vt:lpstr>Light Slides</vt:lpstr>
      <vt:lpstr>Light Slides</vt:lpstr>
      <vt:lpstr>Light Slides</vt:lpstr>
      <vt:lpstr>Light Slides</vt:lpstr>
      <vt:lpstr>MJFF Targets to Therapies</vt:lpstr>
      <vt:lpstr>How familiar are you with T2T?</vt:lpstr>
      <vt:lpstr>For those who have heard of T2T, how have you encountered it?</vt:lpstr>
      <vt:lpstr>T2T: Advancing Promising Biology Towards Therapies</vt:lpstr>
      <vt:lpstr>The Principles That Power MJFF Programs, Such as T2T</vt:lpstr>
      <vt:lpstr>T2T’s Engine: From Targets to Impact</vt:lpstr>
      <vt:lpstr>Building the T2T Engine</vt:lpstr>
      <vt:lpstr>Building the T2T Engine</vt:lpstr>
      <vt:lpstr>Building the T2T Engine</vt:lpstr>
      <vt:lpstr>Sharing Target Profile Data to Drive the Field Forward</vt:lpstr>
      <vt:lpstr>PowerPoint Presentation</vt:lpstr>
      <vt:lpstr>New: AI-driven Target Prioritization App</vt:lpstr>
      <vt:lpstr>What’s Next for T2T?</vt:lpstr>
      <vt:lpstr>Partnering with T2T</vt:lpstr>
      <vt:lpstr>T2T Industry &amp; VC Network</vt:lpstr>
      <vt:lpstr>T2T: In Conversation with Our Advisors</vt:lpstr>
      <vt:lpstr>When assessing a target, which type of evidence is most important to you?</vt:lpstr>
      <vt:lpstr>When deciding whether a target is worth pursuing, what information is most useful?</vt:lpstr>
      <vt:lpstr>Even when a target looks promising, what are the biggest experimental barriers to building confidence in it?</vt:lpstr>
      <vt:lpstr>Looking ahead, where should T2T place its next level of effort?</vt:lpstr>
      <vt:lpstr>How would you most like to engage with T2T?</vt:lpstr>
      <vt:lpstr>How would you prefer to receive and use T2T information?</vt:lpstr>
      <vt:lpstr>Provide your email and sign up for our communications! (Write N/A if you would like to opt out)</vt:lpstr>
      <vt:lpstr>Thank you to our advisors!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Allie Vaiana</cp:lastModifiedBy>
  <cp:revision>3</cp:revision>
  <dcterms:modified xsi:type="dcterms:W3CDTF">2026-10-13T21:13:27Z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0x010100A6C654A2AA729843A8F557D30881786A</vt:lpwstr>
  </property>
</Properties>
</file>